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pic>
        <p:nvPicPr>
          <p:cNvPr id="39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M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M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M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pic>
        <p:nvPicPr>
          <p:cNvPr id="80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81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M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2" descr=""/>
          <p:cNvPicPr/>
          <p:nvPr/>
        </p:nvPicPr>
        <p:blipFill>
          <a:blip r:embed="rId2"/>
          <a:stretch/>
        </p:blipFill>
        <p:spPr>
          <a:xfrm>
            <a:off x="10044360" y="269280"/>
            <a:ext cx="1757160" cy="101052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b="0" lang="es-MX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Click </a:t>
            </a:r>
            <a:r>
              <a:rPr b="0" lang="es-MX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to </a:t>
            </a:r>
            <a:r>
              <a:rPr b="0" lang="es-MX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edit </a:t>
            </a:r>
            <a:r>
              <a:rPr b="0" lang="es-MX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Mast</a:t>
            </a:r>
            <a:r>
              <a:rPr b="0" lang="es-MX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er </a:t>
            </a:r>
            <a:r>
              <a:rPr b="0" lang="es-MX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title </a:t>
            </a:r>
            <a:r>
              <a:rPr b="0" lang="es-MX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style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Click to edit the outline text format</a:t>
            </a:r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4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Second Outline Level</a:t>
            </a:r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Third Outline Level</a:t>
            </a:r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4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Fourth Outline Level</a:t>
            </a:r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Fifth Outline Level</a:t>
            </a:r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Sixth Outline Level</a:t>
            </a:r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4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Seventh Outline LevelClick to edit Master text styles</a:t>
            </a:r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s-MX" sz="12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17/07/24</a:t>
            </a:r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929B94F-18B8-41C8-8980-3406E235C701}" type="slidenum">
              <a:rPr b="0" lang="es-MX" sz="12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&lt;number&gt;</a:t>
            </a:fld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6" name="Picture 2" descr=""/>
          <p:cNvPicPr/>
          <p:nvPr/>
        </p:nvPicPr>
        <p:blipFill>
          <a:blip r:embed="rId3"/>
          <a:stretch/>
        </p:blipFill>
        <p:spPr>
          <a:xfrm>
            <a:off x="10044360" y="269280"/>
            <a:ext cx="1757160" cy="101052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"/>
          <p:cNvPicPr/>
          <p:nvPr/>
        </p:nvPicPr>
        <p:blipFill>
          <a:blip r:embed="rId2"/>
          <a:stretch/>
        </p:blipFill>
        <p:spPr>
          <a:xfrm>
            <a:off x="10044360" y="269280"/>
            <a:ext cx="1757160" cy="101052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Click </a:t>
            </a:r>
            <a:r>
              <a:rPr b="0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to edit </a:t>
            </a:r>
            <a:r>
              <a:rPr b="0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Maste</a:t>
            </a:r>
            <a:r>
              <a:rPr b="0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r title </a:t>
            </a:r>
            <a:r>
              <a:rPr b="0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style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Click to edit the outline text format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Second Outline Level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Third Outline Level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Fourth Outline Level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Fifth Outline Level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Sixth Outline Level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Seventh Outline LevelClick to edit Master text styles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Second level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Third level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Fourth level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Fifth level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s-MX" sz="12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17/07/24</a:t>
            </a:r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328C795-66D9-479C-83FA-7163541F68C0}" type="slidenum">
              <a:rPr b="0" lang="es-MX" sz="1200" spc="-1" strike="noStrike">
                <a:solidFill>
                  <a:srgbClr val="787878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1</a:t>
            </a:fld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47" name="Picture 2" descr=""/>
          <p:cNvPicPr/>
          <p:nvPr/>
        </p:nvPicPr>
        <p:blipFill>
          <a:blip r:embed="rId3"/>
          <a:stretch/>
        </p:blipFill>
        <p:spPr>
          <a:xfrm>
            <a:off x="10044360" y="269280"/>
            <a:ext cx="1757160" cy="101052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femexrobotica.org/" TargetMode="Externa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6480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s-MX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                  </a:t>
            </a:r>
            <a:r>
              <a:rPr b="1" lang="es-MX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Regional Committee Mexico</a:t>
            </a:r>
            <a:r>
              <a:rPr b="1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
</a:t>
            </a:r>
            <a:r>
              <a:rPr b="1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             </a:t>
            </a:r>
            <a:r>
              <a:rPr b="1" lang="es-MX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Mexican Robotics Federation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576000" y="2376000"/>
            <a:ext cx="10515240" cy="48517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1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Which regional tournaments in Junior and Major took place?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1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  </a:t>
            </a:r>
            <a:r>
              <a:rPr b="0" i="1" lang="es-MX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Mexican Open 2024</a:t>
            </a:r>
            <a:r>
              <a:rPr b="0" i="1" lang="es-MX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	</a:t>
            </a:r>
            <a:r>
              <a:rPr b="0" i="1" lang="es-MX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(Torneo Mexicano de Robótica 2024)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                  </a:t>
            </a: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134 teams (107 Junior, 27 Major)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                  </a:t>
            </a: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501 participants junior y 179 Major)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How many teams are active in the RoboCup 2024?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                </a:t>
            </a: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7 junior teams and 5 major teams 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18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 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84" name="TextShape 3"/>
          <p:cNvSpPr txBox="1"/>
          <p:nvPr/>
        </p:nvSpPr>
        <p:spPr>
          <a:xfrm>
            <a:off x="644760" y="1440000"/>
            <a:ext cx="10515240" cy="9774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algn="ctr">
              <a:lnSpc>
                <a:spcPct val="100000"/>
              </a:lnSpc>
            </a:pPr>
            <a:r>
              <a:rPr b="0" lang="es-MX" sz="2400" spc="-1" strike="noStrike" u="sng">
                <a:solidFill>
                  <a:srgbClr val="849ca4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  <a:hlinkClick r:id="rId1"/>
              </a:rPr>
              <a:t>https://femexrobotica.org/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838080" y="6480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  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838080" y="1412280"/>
            <a:ext cx="10515240" cy="48517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es-MX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What are the leagues that participate in the region?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1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RCJ OnStage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RCJ Rescue Maze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RCJ Soccer Lightweight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RCJ Soccer Open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RCJ Rescue Line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RCJ Rescue Line Primary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RCJ OnStage Primary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RoboCup @Home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                                           </a:t>
            </a:r>
            <a:r>
              <a:rPr b="0" lang="es-MX" sz="2000" spc="-1" strike="noStrike">
                <a:solidFill>
                  <a:srgbClr val="4285f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Rapidly Manufactured Robot Challenge Logistics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 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Outlook on Region Development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Please give some information how the region is being developed in the future/next year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Mexican Robotics Tournament 2025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Winter Robotics School 24/25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Service Robotics Course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Journal or Magazine on Robotics and AI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Conference on Robotics and AI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s-M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 Display"/>
                <a:ea typeface="Arial"/>
              </a:rPr>
              <a:t>Miscellaneous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791280" y="17373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What else of importance has happened?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Two teams from Chile participated in the 2024 Mexican Robotics Tournament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Winter Robotics School (EIR) : January 8 – 12 2024 with 21 participants and 9 robotics courses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r>
              <a:rPr b="0" lang="es-M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ptos"/>
                <a:ea typeface="Arial"/>
              </a:rPr>
              <a:t>Service Robotics Course: April to July  with 10 participants </a:t>
            </a: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  <a:p>
            <a:pPr>
              <a:lnSpc>
                <a:spcPct val="100000"/>
              </a:lnSpc>
            </a:pPr>
            <a:endParaRPr b="0" lang="es-M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ptos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Application>LibreOffice/5.1.6.2$Linux_X86_64 LibreOffice_project/10m0$Build-2</Application>
  <Words>359</Words>
  <Paragraphs>83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2024-06-26T10:48:38Z</dcterms:created>
  <dc:creator>Alexander Ferrein</dc:creator>
  <dc:description/>
  <dc:language>es-MX</dc:language>
  <cp:lastModifiedBy/>
  <dcterms:modified xsi:type="dcterms:W3CDTF">2024-07-17T05:02:24Z</dcterms:modified>
  <cp:revision>22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DocSecurity">
    <vt:i4>0</vt:i4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Panorámica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