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sldIdLst>
    <p:sldId id="256" r:id="rId2"/>
    <p:sldId id="257" r:id="rId3"/>
    <p:sldId id="262" r:id="rId4"/>
    <p:sldId id="261" r:id="rId5"/>
    <p:sldId id="258" r:id="rId6"/>
    <p:sldId id="263" r:id="rId7"/>
    <p:sldId id="264" r:id="rId8"/>
    <p:sldId id="259" r:id="rId9"/>
    <p:sldId id="265" r:id="rId10"/>
    <p:sldId id="266" r:id="rId11"/>
  </p:sldIdLst>
  <p:sldSz cx="12192000" cy="6858000"/>
  <p:notesSz cx="12192000" cy="6858000"/>
  <p:defaultTextStyle>
    <a:defPPr>
      <a:defRPr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3" d="100"/>
          <a:sy n="63" d="100"/>
        </p:scale>
        <p:origin x="94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Slide">
    <p:bg>
      <p:bgPr>
        <a:pattFill prst="pct5">
          <a:fgClr>
            <a:schemeClr val="bg1">
              <a:tint val="95000"/>
              <a:satMod val="17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GB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0C74DB2-2E75-F74A-A313-43CC00266E0B}" type="datetimeFigureOut">
              <a:rPr lang="pt-BR"/>
              <a:t>12/07/2024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A919197-AF07-F94F-9C13-1EB0E31DDEE7}" type="slidenum">
              <a:rPr/>
              <a:t>‹nº›</a:t>
            </a:fld>
            <a:endParaRPr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/>
          <a:stretch/>
        </p:blipFill>
        <p:spPr bwMode="auto">
          <a:xfrm>
            <a:off x="10044488" y="269240"/>
            <a:ext cx="1757622" cy="1010920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098" name="Picture 2" descr="RoboCup Brasil (@RoboCupBrasil) / X">
            <a:extLst>
              <a:ext uri="{FF2B5EF4-FFF2-40B4-BE49-F238E27FC236}">
                <a16:creationId xmlns:a16="http://schemas.microsoft.com/office/drawing/2014/main" id="{13ED75BE-39DA-4181-8473-FC44F6DC729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3675" y="3883026"/>
            <a:ext cx="2974974" cy="2974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0C74DB2-2E75-F74A-A313-43CC00266E0B}" type="datetimeFigureOut">
              <a:rPr lang="pt-BR"/>
              <a:t>12/07/2024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A919197-AF07-F94F-9C13-1EB0E31DDEE7}" type="slidenum">
              <a:rPr/>
              <a:t>‹nº›</a:t>
            </a:fld>
            <a:endParaRPr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tretch/>
        </p:blipFill>
        <p:spPr bwMode="auto">
          <a:xfrm>
            <a:off x="10044488" y="269240"/>
            <a:ext cx="1757622" cy="101092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0C74DB2-2E75-F74A-A313-43CC00266E0B}" type="datetimeFigureOut">
              <a:rPr lang="pt-BR"/>
              <a:t>12/07/2024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A919197-AF07-F94F-9C13-1EB0E31DDEE7}" type="slidenum">
              <a:rPr/>
              <a:t>‹nº›</a:t>
            </a:fld>
            <a:endParaRPr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/>
          <a:stretch/>
        </p:blipFill>
        <p:spPr bwMode="auto">
          <a:xfrm>
            <a:off x="10044488" y="269240"/>
            <a:ext cx="1757622" cy="101092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0C74DB2-2E75-F74A-A313-43CC00266E0B}" type="datetimeFigureOut">
              <a:rPr lang="pt-BR"/>
              <a:t>12/07/2024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A919197-AF07-F94F-9C13-1EB0E31DDEE7}" type="slidenum">
              <a:rPr/>
              <a:t>‹nº›</a:t>
            </a:fld>
            <a:endParaRPr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/>
          <a:stretch/>
        </p:blipFill>
        <p:spPr bwMode="auto">
          <a:xfrm>
            <a:off x="10044488" y="269240"/>
            <a:ext cx="1757622" cy="101092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0C74DB2-2E75-F74A-A313-43CC00266E0B}" type="datetimeFigureOut">
              <a:rPr lang="pt-BR"/>
              <a:t>12/07/2024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A919197-AF07-F94F-9C13-1EB0E31DDEE7}" type="slidenum">
              <a:rPr/>
              <a:t>‹nº›</a:t>
            </a:fld>
            <a:endParaRPr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/>
          <a:stretch/>
        </p:blipFill>
        <p:spPr bwMode="auto">
          <a:xfrm>
            <a:off x="10044488" y="269240"/>
            <a:ext cx="1757622" cy="101092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0C74DB2-2E75-F74A-A313-43CC00266E0B}" type="datetimeFigureOut">
              <a:rPr lang="pt-BR"/>
              <a:t>12/07/2024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A919197-AF07-F94F-9C13-1EB0E31DDEE7}" type="slidenum">
              <a:rPr/>
              <a:t>‹nº›</a:t>
            </a:fld>
            <a:endParaRPr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/>
          <a:stretch/>
        </p:blipFill>
        <p:spPr bwMode="auto">
          <a:xfrm>
            <a:off x="10044488" y="269240"/>
            <a:ext cx="1757622" cy="101092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0C74DB2-2E75-F74A-A313-43CC00266E0B}" type="datetimeFigureOut">
              <a:rPr lang="pt-BR"/>
              <a:t>12/07/2024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A919197-AF07-F94F-9C13-1EB0E31DDEE7}" type="slidenum">
              <a:rPr/>
              <a:t>‹nº›</a:t>
            </a:fld>
            <a:endParaRPr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/>
          <a:stretch/>
        </p:blipFill>
        <p:spPr bwMode="auto">
          <a:xfrm>
            <a:off x="10044488" y="269240"/>
            <a:ext cx="1757622" cy="101092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0C74DB2-2E75-F74A-A313-43CC00266E0B}" type="datetimeFigureOut">
              <a:rPr lang="pt-BR"/>
              <a:t>12/07/2024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A919197-AF07-F94F-9C13-1EB0E31DDEE7}" type="slidenum">
              <a:rPr/>
              <a:t>‹nº›</a:t>
            </a:fld>
            <a:endParaRPr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/>
          <a:stretch/>
        </p:blipFill>
        <p:spPr bwMode="auto">
          <a:xfrm>
            <a:off x="10044488" y="269240"/>
            <a:ext cx="1757622" cy="101092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en-GB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0C74DB2-2E75-F74A-A313-43CC00266E0B}" type="datetimeFigureOut">
              <a:rPr lang="pt-BR"/>
              <a:t>12/07/2024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A919197-AF07-F94F-9C13-1EB0E31DDEE7}" type="slidenum">
              <a:rPr/>
              <a:t>‹nº›</a:t>
            </a:fld>
            <a:endParaRPr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/>
          <a:stretch/>
        </p:blipFill>
        <p:spPr bwMode="auto">
          <a:xfrm>
            <a:off x="10044488" y="269240"/>
            <a:ext cx="1757622" cy="101092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30C74DB2-2E75-F74A-A313-43CC00266E0B}" type="datetimeFigureOut">
              <a:rPr lang="pt-BR"/>
              <a:t>12/07/2024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4A919197-AF07-F94F-9C13-1EB0E31DDEE7}" type="slidenum">
              <a:rPr/>
              <a:t>‹nº›</a:t>
            </a:fld>
            <a:endParaRPr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1"/>
          <a:stretch/>
        </p:blipFill>
        <p:spPr bwMode="auto">
          <a:xfrm>
            <a:off x="10044488" y="269240"/>
            <a:ext cx="1757622" cy="101092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robocup.org.br/" TargetMode="Externa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dirty="0"/>
              <a:t>Regional Committee </a:t>
            </a:r>
            <a:r>
              <a:rPr lang="pt-BR" dirty="0" err="1"/>
              <a:t>Brazil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pt-BR" dirty="0"/>
              <a:t>Marco Simões</a:t>
            </a:r>
            <a:endParaRPr dirty="0"/>
          </a:p>
          <a:p>
            <a:pPr>
              <a:defRPr/>
            </a:pPr>
            <a:r>
              <a:rPr lang="pt-BR" dirty="0">
                <a:hlinkClick r:id="rId2"/>
              </a:rPr>
              <a:t>https://robocup.org.br</a:t>
            </a:r>
            <a:r>
              <a:rPr lang="pt-BR" dirty="0"/>
              <a:t> </a:t>
            </a:r>
            <a:endParaRPr dirty="0"/>
          </a:p>
        </p:txBody>
      </p:sp>
      <p:pic>
        <p:nvPicPr>
          <p:cNvPr id="2" name="Picture 2" descr="Identidade visual – RoboCup Brasil">
            <a:extLst>
              <a:ext uri="{FF2B5EF4-FFF2-40B4-BE49-F238E27FC236}">
                <a16:creationId xmlns:a16="http://schemas.microsoft.com/office/drawing/2014/main" id="{33B43323-0636-27E6-63C2-56206DE6C3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1851" y="504053"/>
            <a:ext cx="4756150" cy="1075089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1B438C-0C43-CA2B-0A0B-287AABD06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480" y="304324"/>
            <a:ext cx="9118600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pt-BR" sz="4000" dirty="0"/>
              <a:t>RoboCupJunior </a:t>
            </a:r>
            <a:r>
              <a:rPr lang="pt-BR" sz="4000" dirty="0" err="1"/>
              <a:t>OnStage</a:t>
            </a:r>
            <a:r>
              <a:rPr lang="pt-BR" sz="4000" dirty="0"/>
              <a:t> </a:t>
            </a:r>
            <a:br>
              <a:rPr lang="pt-BR" sz="4000" dirty="0"/>
            </a:br>
            <a:r>
              <a:rPr lang="pt-BR" sz="4000" dirty="0"/>
              <a:t>in </a:t>
            </a:r>
            <a:r>
              <a:rPr lang="pt-BR" sz="4000" dirty="0" err="1"/>
              <a:t>Brazilian</a:t>
            </a:r>
            <a:r>
              <a:rPr lang="pt-BR" sz="4000" dirty="0"/>
              <a:t> Robotics </a:t>
            </a:r>
            <a:r>
              <a:rPr lang="pt-BR" sz="4000" dirty="0" err="1"/>
              <a:t>Olimpyad</a:t>
            </a:r>
            <a:r>
              <a:rPr lang="pt-BR" sz="4000" dirty="0"/>
              <a:t> (OBR)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630ED8-3F57-091E-1A35-11C7F05B9D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8740" y="1825624"/>
            <a:ext cx="8389419" cy="4879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0" lang="en-US" altLang="pt-B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OBR is an initiative that receives Brazilian Government Support; it has no fee and runs the RCJ </a:t>
            </a:r>
            <a:r>
              <a:rPr kumimoji="0" lang="en-US" altLang="pt-BR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RescueLine</a:t>
            </a:r>
            <a:r>
              <a:rPr kumimoji="0" lang="en-US" altLang="pt-B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competition in all states of Brazil. The OBR Finals are in the </a:t>
            </a:r>
            <a:r>
              <a:rPr kumimoji="0" lang="en-US" altLang="pt-BR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RoboCupJunior’s</a:t>
            </a:r>
            <a:r>
              <a:rPr kumimoji="0" lang="en-US" altLang="pt-B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event in RoboCup Brazil.</a:t>
            </a:r>
          </a:p>
          <a:p>
            <a:pPr marL="0" indent="0">
              <a:buNone/>
            </a:pPr>
            <a:endParaRPr lang="en-US" altLang="pt-BR" sz="200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kumimoji="0" lang="en-US" altLang="pt-B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 are expanding the RoboCupJunior even more !!! </a:t>
            </a:r>
            <a:br>
              <a:rPr kumimoji="0" lang="en-US" altLang="pt-B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pt-B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 introduced the RoboCupJunior </a:t>
            </a:r>
            <a:r>
              <a:rPr kumimoji="0" lang="en-US" altLang="pt-BR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OnStage</a:t>
            </a:r>
            <a:r>
              <a:rPr lang="en-US" altLang="pt-BR" sz="2000" dirty="0">
                <a:latin typeface="Arial" panose="020B0604020202020204" pitchFamily="34" charset="0"/>
              </a:rPr>
              <a:t> in OBR this year.</a:t>
            </a:r>
          </a:p>
          <a:p>
            <a:pPr marL="0" indent="0">
              <a:buNone/>
            </a:pPr>
            <a:endParaRPr kumimoji="0" lang="en-US" altLang="pt-B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pt-BR" sz="2000" dirty="0">
                <a:latin typeface="Arial" panose="020B0604020202020204" pitchFamily="34" charset="0"/>
              </a:rPr>
              <a:t>And we already reached  409 teams and 1416 students only for RCJ </a:t>
            </a:r>
            <a:r>
              <a:rPr lang="en-US" altLang="pt-BR" sz="2000" dirty="0" err="1">
                <a:latin typeface="Arial" panose="020B0604020202020204" pitchFamily="34" charset="0"/>
              </a:rPr>
              <a:t>OnStage</a:t>
            </a:r>
            <a:r>
              <a:rPr lang="en-US" altLang="pt-BR" sz="2000" dirty="0">
                <a:latin typeface="Arial" panose="020B0604020202020204" pitchFamily="34" charset="0"/>
              </a:rPr>
              <a:t> in this first year !</a:t>
            </a:r>
          </a:p>
          <a:p>
            <a:pPr marL="0" indent="0">
              <a:buNone/>
            </a:pPr>
            <a:endParaRPr kumimoji="0" lang="en-US" altLang="pt-B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pt-BR" sz="1800" dirty="0">
                <a:latin typeface="Arial" panose="020B0604020202020204" pitchFamily="34" charset="0"/>
              </a:rPr>
              <a:t>On total OBR will comprise this year:  </a:t>
            </a:r>
            <a:r>
              <a:rPr lang="en-US" altLang="pt-BR" sz="2000" b="1" dirty="0">
                <a:latin typeface="Arial" panose="020B0604020202020204" pitchFamily="34" charset="0"/>
              </a:rPr>
              <a:t>+3,500 teams and +12,000 students</a:t>
            </a:r>
            <a:endParaRPr kumimoji="0" lang="en-US" altLang="pt-BR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 descr="Pode ser uma imagem de texto">
            <a:extLst>
              <a:ext uri="{FF2B5EF4-FFF2-40B4-BE49-F238E27FC236}">
                <a16:creationId xmlns:a16="http://schemas.microsoft.com/office/drawing/2014/main" id="{9AB46A56-5E0C-7D92-EEFE-8678315091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825624"/>
            <a:ext cx="3464560" cy="3640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CJ Rescue Line – RoboCupJunior">
            <a:extLst>
              <a:ext uri="{FF2B5EF4-FFF2-40B4-BE49-F238E27FC236}">
                <a16:creationId xmlns:a16="http://schemas.microsoft.com/office/drawing/2014/main" id="{E1CC7B52-22B3-4419-AEDA-3CE5EC8013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452" y="4938008"/>
            <a:ext cx="3077109" cy="1767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9355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dirty="0"/>
              <a:t>Current State of the Region </a:t>
            </a:r>
            <a:r>
              <a:rPr lang="pt-BR" dirty="0" err="1"/>
              <a:t>Brazil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838200" y="1690688"/>
            <a:ext cx="10515600" cy="49133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t-BR" sz="2400" dirty="0"/>
              <a:t>Total </a:t>
            </a:r>
            <a:r>
              <a:rPr lang="pt-BR" sz="2400" dirty="0" err="1"/>
              <a:t>Number</a:t>
            </a:r>
            <a:r>
              <a:rPr lang="pt-BR" sz="2400" dirty="0"/>
              <a:t> </a:t>
            </a:r>
            <a:r>
              <a:rPr lang="pt-BR" sz="2400" dirty="0" err="1"/>
              <a:t>of</a:t>
            </a:r>
            <a:r>
              <a:rPr lang="pt-BR" sz="2400" dirty="0"/>
              <a:t> Teams: </a:t>
            </a:r>
            <a:r>
              <a:rPr lang="pt-BR" sz="2400" b="1" dirty="0"/>
              <a:t>3,037 </a:t>
            </a:r>
            <a:r>
              <a:rPr lang="pt-BR" sz="2400" b="1" dirty="0" err="1"/>
              <a:t>teams</a:t>
            </a:r>
            <a:r>
              <a:rPr lang="pt-BR" sz="2400" b="1" dirty="0"/>
              <a:t> (14,228 </a:t>
            </a:r>
            <a:r>
              <a:rPr lang="pt-BR" sz="2400" b="1" dirty="0" err="1"/>
              <a:t>participants</a:t>
            </a:r>
            <a:r>
              <a:rPr lang="pt-BR" sz="2400" b="1" dirty="0"/>
              <a:t>)</a:t>
            </a:r>
          </a:p>
          <a:p>
            <a:pPr lvl="1">
              <a:defRPr/>
            </a:pPr>
            <a:r>
              <a:rPr lang="pt-BR" sz="2000" dirty="0"/>
              <a:t>Major: 120 </a:t>
            </a:r>
            <a:r>
              <a:rPr lang="pt-BR" sz="2000" dirty="0" err="1"/>
              <a:t>teams</a:t>
            </a:r>
            <a:endParaRPr lang="pt-BR" sz="2000" dirty="0"/>
          </a:p>
          <a:p>
            <a:pPr lvl="1">
              <a:defRPr/>
            </a:pPr>
            <a:r>
              <a:rPr lang="pt-BR" sz="2000" dirty="0"/>
              <a:t>Junior: 2,917 </a:t>
            </a:r>
            <a:r>
              <a:rPr lang="pt-BR" sz="2000" dirty="0" err="1"/>
              <a:t>teams</a:t>
            </a:r>
            <a:endParaRPr lang="pt-BR" sz="2000" dirty="0"/>
          </a:p>
          <a:p>
            <a:pPr lvl="1">
              <a:defRPr/>
            </a:pPr>
            <a:endParaRPr lang="pt-BR" sz="2000" b="1" dirty="0"/>
          </a:p>
          <a:p>
            <a:pPr>
              <a:defRPr/>
            </a:pPr>
            <a:r>
              <a:rPr lang="en-US" sz="2400" dirty="0"/>
              <a:t>Brazilian Robotics Competition - CBR (RoboCup Brazil Open)</a:t>
            </a:r>
          </a:p>
          <a:p>
            <a:pPr lvl="1">
              <a:defRPr/>
            </a:pPr>
            <a:r>
              <a:rPr lang="en-US" sz="2000" dirty="0"/>
              <a:t>October 7 to 12, 2023</a:t>
            </a:r>
          </a:p>
          <a:p>
            <a:pPr lvl="1">
              <a:defRPr/>
            </a:pPr>
            <a:r>
              <a:rPr lang="en-US" sz="2000" dirty="0"/>
              <a:t>Brazilian Robotics Olympiad  - OBR (</a:t>
            </a:r>
            <a:r>
              <a:rPr lang="en-US" sz="2000" dirty="0" err="1"/>
              <a:t>RoboCupJunior</a:t>
            </a:r>
            <a:r>
              <a:rPr lang="en-US" sz="2000" dirty="0"/>
              <a:t> Rescue Line)</a:t>
            </a:r>
          </a:p>
          <a:p>
            <a:pPr lvl="2">
              <a:defRPr/>
            </a:pPr>
            <a:r>
              <a:rPr lang="en-US" sz="1800" dirty="0"/>
              <a:t>state and regional stages - June to September 2023</a:t>
            </a:r>
          </a:p>
          <a:p>
            <a:pPr marL="914400" lvl="2" indent="0">
              <a:buNone/>
              <a:defRPr/>
            </a:pPr>
            <a:endParaRPr lang="en-US" sz="1800" dirty="0"/>
          </a:p>
          <a:p>
            <a:pPr>
              <a:defRPr/>
            </a:pPr>
            <a:r>
              <a:rPr lang="en-US" sz="2400" dirty="0"/>
              <a:t>National Robotics Exhibition (MNR) – best works are awarded with a one-year scholarship to enhance and develop their projects</a:t>
            </a:r>
          </a:p>
          <a:p>
            <a:pPr>
              <a:defRPr/>
            </a:pPr>
            <a:r>
              <a:rPr lang="en-US" sz="2400" dirty="0"/>
              <a:t>Brazilian Robotics Symposium (SBR) and Latin American Robotics Symposium (LARS)</a:t>
            </a:r>
            <a:endParaRPr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dirty="0"/>
              <a:t>Current State of the Region </a:t>
            </a:r>
            <a:r>
              <a:rPr lang="pt-BR" dirty="0" err="1"/>
              <a:t>Brazil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pt-BR" dirty="0" err="1"/>
              <a:t>Leagues</a:t>
            </a:r>
            <a:r>
              <a:rPr lang="pt-BR" dirty="0"/>
              <a:t>:</a:t>
            </a:r>
          </a:p>
          <a:p>
            <a:pPr lvl="1">
              <a:defRPr/>
            </a:pPr>
            <a:r>
              <a:rPr lang="pt-BR" dirty="0" err="1"/>
              <a:t>Small</a:t>
            </a:r>
            <a:r>
              <a:rPr lang="pt-BR" dirty="0"/>
              <a:t> </a:t>
            </a:r>
            <a:r>
              <a:rPr lang="pt-BR" dirty="0" err="1"/>
              <a:t>Size</a:t>
            </a:r>
            <a:r>
              <a:rPr lang="pt-BR" dirty="0"/>
              <a:t> Soccer (SSL)</a:t>
            </a:r>
          </a:p>
          <a:p>
            <a:pPr lvl="1">
              <a:defRPr/>
            </a:pPr>
            <a:r>
              <a:rPr lang="pt-BR" dirty="0"/>
              <a:t>Soccer </a:t>
            </a:r>
            <a:r>
              <a:rPr lang="pt-BR" dirty="0" err="1"/>
              <a:t>Simulation</a:t>
            </a:r>
            <a:r>
              <a:rPr lang="pt-BR" dirty="0"/>
              <a:t> 2D </a:t>
            </a:r>
          </a:p>
          <a:p>
            <a:pPr lvl="1">
              <a:defRPr/>
            </a:pPr>
            <a:r>
              <a:rPr lang="pt-BR" dirty="0"/>
              <a:t>Soccer </a:t>
            </a:r>
            <a:r>
              <a:rPr lang="pt-BR" dirty="0" err="1"/>
              <a:t>Simulation</a:t>
            </a:r>
            <a:r>
              <a:rPr lang="pt-BR" dirty="0"/>
              <a:t> 3D</a:t>
            </a:r>
          </a:p>
          <a:p>
            <a:pPr lvl="1">
              <a:defRPr/>
            </a:pPr>
            <a:r>
              <a:rPr lang="pt-BR" dirty="0" err="1"/>
              <a:t>Humanoid</a:t>
            </a:r>
            <a:endParaRPr lang="pt-BR" dirty="0"/>
          </a:p>
          <a:p>
            <a:pPr lvl="1">
              <a:defRPr/>
            </a:pPr>
            <a:r>
              <a:rPr lang="pt-BR" dirty="0"/>
              <a:t>RoboCup @Home</a:t>
            </a:r>
          </a:p>
          <a:p>
            <a:pPr lvl="1">
              <a:defRPr/>
            </a:pPr>
            <a:r>
              <a:rPr lang="pt-BR" dirty="0"/>
              <a:t>RoboCup @Work (</a:t>
            </a:r>
            <a:r>
              <a:rPr lang="pt-BR" dirty="0" err="1"/>
              <a:t>demonstration</a:t>
            </a:r>
            <a:r>
              <a:rPr lang="pt-BR" dirty="0"/>
              <a:t>)</a:t>
            </a:r>
          </a:p>
          <a:p>
            <a:pPr lvl="1">
              <a:defRPr/>
            </a:pPr>
            <a:r>
              <a:rPr lang="pt-BR" dirty="0" err="1"/>
              <a:t>RoboCupJunior</a:t>
            </a:r>
            <a:r>
              <a:rPr lang="pt-BR" dirty="0"/>
              <a:t> </a:t>
            </a:r>
            <a:r>
              <a:rPr lang="pt-BR" dirty="0" err="1"/>
              <a:t>Rescue</a:t>
            </a:r>
            <a:r>
              <a:rPr lang="pt-BR" dirty="0"/>
              <a:t> </a:t>
            </a:r>
            <a:r>
              <a:rPr lang="pt-BR" dirty="0" err="1"/>
              <a:t>Line</a:t>
            </a:r>
            <a:endParaRPr lang="pt-BR" dirty="0"/>
          </a:p>
          <a:p>
            <a:pPr lvl="1">
              <a:defRPr/>
            </a:pPr>
            <a:r>
              <a:rPr lang="pt-BR" dirty="0" err="1"/>
              <a:t>RoboCupJunior</a:t>
            </a:r>
            <a:r>
              <a:rPr lang="pt-BR" dirty="0"/>
              <a:t> </a:t>
            </a:r>
            <a:r>
              <a:rPr lang="pt-BR" dirty="0" err="1"/>
              <a:t>Rescue</a:t>
            </a:r>
            <a:r>
              <a:rPr lang="pt-BR" dirty="0"/>
              <a:t> Maze</a:t>
            </a:r>
          </a:p>
          <a:p>
            <a:pPr lvl="1">
              <a:defRPr/>
            </a:pPr>
            <a:r>
              <a:rPr lang="pt-BR" dirty="0" err="1"/>
              <a:t>RoboCupJunior</a:t>
            </a:r>
            <a:r>
              <a:rPr lang="pt-BR" dirty="0"/>
              <a:t> </a:t>
            </a:r>
            <a:r>
              <a:rPr lang="pt-BR" dirty="0" err="1"/>
              <a:t>Rescue</a:t>
            </a:r>
            <a:r>
              <a:rPr lang="pt-BR" dirty="0"/>
              <a:t> </a:t>
            </a:r>
            <a:r>
              <a:rPr lang="pt-BR" dirty="0" err="1"/>
              <a:t>Simulation</a:t>
            </a:r>
            <a:endParaRPr lang="pt-BR" dirty="0"/>
          </a:p>
          <a:p>
            <a:pPr lvl="1">
              <a:defRPr/>
            </a:pPr>
            <a:r>
              <a:rPr lang="pt-BR" dirty="0" err="1"/>
              <a:t>RoboCupJunior</a:t>
            </a:r>
            <a:r>
              <a:rPr lang="pt-BR" dirty="0"/>
              <a:t> Soccer</a:t>
            </a:r>
          </a:p>
          <a:p>
            <a:pPr lvl="1">
              <a:defRPr/>
            </a:pPr>
            <a:r>
              <a:rPr lang="pt-BR" dirty="0" err="1"/>
              <a:t>RoboCupJunior</a:t>
            </a:r>
            <a:r>
              <a:rPr lang="pt-BR" dirty="0"/>
              <a:t> </a:t>
            </a:r>
            <a:r>
              <a:rPr lang="pt-BR" dirty="0" err="1"/>
              <a:t>OnStage</a:t>
            </a:r>
            <a:endParaRPr lang="pt-BR" dirty="0"/>
          </a:p>
          <a:p>
            <a:pPr>
              <a:defRPr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29228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7886B9-541F-D2A4-6F88-6CCA6670C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State of the Region Brazil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EC5647A-F4F9-6045-486F-2CF2AC868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Participation in other regional events</a:t>
            </a:r>
          </a:p>
          <a:p>
            <a:pPr lvl="1">
              <a:defRPr/>
            </a:pPr>
            <a:r>
              <a:rPr lang="en-US" dirty="0"/>
              <a:t>2 teams in Soccer Simulation 3D – Portuguese RoboCup Open</a:t>
            </a:r>
          </a:p>
          <a:p>
            <a:pPr lvl="1">
              <a:defRPr/>
            </a:pPr>
            <a:endParaRPr lang="en-US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8074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t>Organization of the Committee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 bwMode="auto">
          <a:xfrm>
            <a:off x="838200" y="1825624"/>
            <a:ext cx="10515600" cy="454469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pt-BR" dirty="0"/>
              <a:t>Marco Simões – </a:t>
            </a:r>
            <a:r>
              <a:rPr lang="pt-BR" dirty="0" err="1"/>
              <a:t>trustee</a:t>
            </a:r>
            <a:r>
              <a:rPr lang="pt-BR" dirty="0"/>
              <a:t> / </a:t>
            </a:r>
            <a:r>
              <a:rPr lang="pt-BR" dirty="0" err="1"/>
              <a:t>president</a:t>
            </a:r>
            <a:endParaRPr lang="pt-BR" dirty="0"/>
          </a:p>
          <a:p>
            <a:pPr>
              <a:defRPr/>
            </a:pPr>
            <a:r>
              <a:rPr lang="pt-BR" dirty="0"/>
              <a:t>Flavio Tonidandel – </a:t>
            </a:r>
            <a:r>
              <a:rPr lang="pt-BR" dirty="0" err="1"/>
              <a:t>trustee</a:t>
            </a:r>
            <a:r>
              <a:rPr lang="pt-BR" dirty="0"/>
              <a:t> / </a:t>
            </a:r>
            <a:r>
              <a:rPr lang="pt-BR" dirty="0" err="1"/>
              <a:t>vice-president</a:t>
            </a:r>
            <a:endParaRPr lang="pt-BR" dirty="0"/>
          </a:p>
          <a:p>
            <a:pPr>
              <a:defRPr/>
            </a:pPr>
            <a:r>
              <a:rPr lang="pt-BR" dirty="0"/>
              <a:t>Paulo Ferreira – </a:t>
            </a:r>
            <a:r>
              <a:rPr lang="pt-BR" dirty="0" err="1"/>
              <a:t>trustee</a:t>
            </a:r>
            <a:r>
              <a:rPr lang="pt-BR" dirty="0"/>
              <a:t> / </a:t>
            </a:r>
            <a:r>
              <a:rPr lang="pt-BR" dirty="0" err="1"/>
              <a:t>vice-president</a:t>
            </a:r>
            <a:endParaRPr lang="pt-BR" dirty="0"/>
          </a:p>
          <a:p>
            <a:pPr>
              <a:defRPr/>
            </a:pPr>
            <a:r>
              <a:rPr lang="pt-BR" dirty="0"/>
              <a:t>Rafael Lang – </a:t>
            </a:r>
            <a:r>
              <a:rPr lang="pt-BR" dirty="0" err="1"/>
              <a:t>trustee</a:t>
            </a:r>
            <a:r>
              <a:rPr lang="pt-BR" dirty="0"/>
              <a:t> / vice-presidente / </a:t>
            </a:r>
            <a:r>
              <a:rPr lang="pt-BR" dirty="0" err="1"/>
              <a:t>Exec</a:t>
            </a:r>
            <a:r>
              <a:rPr lang="pt-BR" dirty="0"/>
              <a:t> SSL</a:t>
            </a:r>
          </a:p>
          <a:p>
            <a:pPr>
              <a:defRPr/>
            </a:pPr>
            <a:r>
              <a:rPr lang="pt-BR" dirty="0"/>
              <a:t>Reinaldo Bianchi – </a:t>
            </a:r>
            <a:r>
              <a:rPr lang="pt-BR" dirty="0" err="1"/>
              <a:t>trustee</a:t>
            </a:r>
            <a:r>
              <a:rPr lang="pt-BR" dirty="0"/>
              <a:t> / </a:t>
            </a:r>
            <a:r>
              <a:rPr lang="pt-BR" dirty="0" err="1"/>
              <a:t>vice-president</a:t>
            </a:r>
            <a:endParaRPr lang="pt-BR" dirty="0"/>
          </a:p>
          <a:p>
            <a:pPr>
              <a:defRPr/>
            </a:pPr>
            <a:r>
              <a:rPr lang="pt-BR" dirty="0"/>
              <a:t>Carmen Ribeiro – </a:t>
            </a:r>
            <a:r>
              <a:rPr lang="pt-BR" dirty="0" err="1"/>
              <a:t>trustee</a:t>
            </a:r>
            <a:endParaRPr lang="pt-BR" dirty="0"/>
          </a:p>
          <a:p>
            <a:pPr>
              <a:defRPr/>
            </a:pPr>
            <a:r>
              <a:rPr lang="pt-BR" dirty="0"/>
              <a:t>Rogério Sales Gonçalves – </a:t>
            </a:r>
            <a:r>
              <a:rPr lang="pt-BR" dirty="0" err="1"/>
              <a:t>trustee</a:t>
            </a:r>
            <a:endParaRPr lang="pt-BR" dirty="0"/>
          </a:p>
          <a:p>
            <a:pPr>
              <a:defRPr/>
            </a:pPr>
            <a:r>
              <a:rPr lang="pt-BR" dirty="0"/>
              <a:t>Josemar Rodrigues de Souza – </a:t>
            </a:r>
            <a:r>
              <a:rPr lang="pt-BR" dirty="0" err="1"/>
              <a:t>trustee</a:t>
            </a:r>
            <a:endParaRPr lang="pt-BR" dirty="0"/>
          </a:p>
          <a:p>
            <a:pPr>
              <a:defRPr/>
            </a:pPr>
            <a:r>
              <a:rPr lang="pt-BR" dirty="0"/>
              <a:t>Cristiane </a:t>
            </a:r>
            <a:r>
              <a:rPr lang="pt-BR" dirty="0" err="1"/>
              <a:t>Pelisolli</a:t>
            </a:r>
            <a:r>
              <a:rPr lang="pt-BR" dirty="0"/>
              <a:t> – </a:t>
            </a:r>
            <a:r>
              <a:rPr lang="pt-BR" dirty="0" err="1"/>
              <a:t>trustee</a:t>
            </a:r>
            <a:r>
              <a:rPr lang="pt-BR" dirty="0"/>
              <a:t> / MNR general </a:t>
            </a:r>
            <a:r>
              <a:rPr lang="pt-BR" dirty="0" err="1"/>
              <a:t>chair</a:t>
            </a:r>
            <a:endParaRPr lang="pt-BR" dirty="0"/>
          </a:p>
          <a:p>
            <a:pPr>
              <a:defRPr/>
            </a:pPr>
            <a:r>
              <a:rPr lang="pt-BR" dirty="0"/>
              <a:t>Alexandre Simões – </a:t>
            </a:r>
            <a:r>
              <a:rPr lang="pt-BR" dirty="0" err="1"/>
              <a:t>trustee</a:t>
            </a:r>
            <a:endParaRPr lang="pt-BR" dirty="0"/>
          </a:p>
          <a:p>
            <a:pPr>
              <a:defRPr/>
            </a:pPr>
            <a:r>
              <a:rPr lang="pt-BR" dirty="0"/>
              <a:t>Tatiana </a:t>
            </a:r>
            <a:r>
              <a:rPr lang="pt-BR" dirty="0" err="1"/>
              <a:t>Pazelli</a:t>
            </a:r>
            <a:r>
              <a:rPr lang="pt-BR" dirty="0"/>
              <a:t> – </a:t>
            </a:r>
            <a:r>
              <a:rPr lang="pt-BR" dirty="0" err="1"/>
              <a:t>trustee</a:t>
            </a:r>
            <a:r>
              <a:rPr lang="pt-BR" dirty="0"/>
              <a:t>  / </a:t>
            </a:r>
            <a:r>
              <a:rPr lang="pt-BR" dirty="0" err="1"/>
              <a:t>RoboCupJunior</a:t>
            </a:r>
            <a:r>
              <a:rPr lang="pt-BR" dirty="0"/>
              <a:t> Regional </a:t>
            </a:r>
            <a:r>
              <a:rPr lang="pt-BR" dirty="0" err="1"/>
              <a:t>Representative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member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Rescue</a:t>
            </a:r>
            <a:r>
              <a:rPr lang="pt-BR" dirty="0"/>
              <a:t> </a:t>
            </a:r>
            <a:r>
              <a:rPr lang="pt-BR" dirty="0" err="1"/>
              <a:t>Committee</a:t>
            </a: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t>Organization of the Committee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 bwMode="auto">
          <a:xfrm>
            <a:off x="838200" y="1825625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pt-BR" dirty="0"/>
              <a:t>André Ferreira – </a:t>
            </a:r>
            <a:r>
              <a:rPr lang="pt-BR" dirty="0" err="1"/>
              <a:t>trustee</a:t>
            </a:r>
            <a:endParaRPr lang="pt-BR" dirty="0"/>
          </a:p>
          <a:p>
            <a:pPr>
              <a:defRPr/>
            </a:pPr>
            <a:r>
              <a:rPr lang="pt-BR" dirty="0"/>
              <a:t>João Fabro – </a:t>
            </a:r>
            <a:r>
              <a:rPr lang="pt-BR" dirty="0" err="1"/>
              <a:t>trustee</a:t>
            </a:r>
            <a:endParaRPr lang="pt-BR" dirty="0"/>
          </a:p>
          <a:p>
            <a:pPr>
              <a:defRPr/>
            </a:pPr>
            <a:r>
              <a:rPr lang="pt-BR" dirty="0"/>
              <a:t>Sarah </a:t>
            </a:r>
            <a:r>
              <a:rPr lang="pt-BR" dirty="0" err="1"/>
              <a:t>Rossiter</a:t>
            </a:r>
            <a:r>
              <a:rPr lang="pt-BR" dirty="0"/>
              <a:t> – </a:t>
            </a:r>
            <a:r>
              <a:rPr lang="pt-BR" dirty="0" err="1"/>
              <a:t>trustee</a:t>
            </a:r>
            <a:r>
              <a:rPr lang="pt-BR" dirty="0"/>
              <a:t> / OBR general </a:t>
            </a:r>
            <a:r>
              <a:rPr lang="pt-BR" dirty="0" err="1"/>
              <a:t>chair</a:t>
            </a:r>
            <a:endParaRPr lang="pt-BR" dirty="0"/>
          </a:p>
          <a:p>
            <a:pPr>
              <a:defRPr/>
            </a:pPr>
            <a:r>
              <a:rPr lang="pt-BR" dirty="0"/>
              <a:t>Esther Colombini – </a:t>
            </a:r>
            <a:r>
              <a:rPr lang="pt-BR" dirty="0" err="1"/>
              <a:t>trustee</a:t>
            </a:r>
            <a:endParaRPr lang="pt-BR" dirty="0"/>
          </a:p>
          <a:p>
            <a:pPr>
              <a:defRPr/>
            </a:pPr>
            <a:r>
              <a:rPr lang="pt-BR" dirty="0"/>
              <a:t>Adam Henrique – </a:t>
            </a:r>
            <a:r>
              <a:rPr lang="pt-BR" dirty="0" err="1"/>
              <a:t>Exec</a:t>
            </a:r>
            <a:r>
              <a:rPr lang="pt-BR" dirty="0"/>
              <a:t> SSL</a:t>
            </a:r>
          </a:p>
          <a:p>
            <a:pPr>
              <a:defRPr/>
            </a:pPr>
            <a:r>
              <a:rPr lang="pt-BR" dirty="0"/>
              <a:t>Marcos </a:t>
            </a:r>
            <a:r>
              <a:rPr lang="pt-BR" dirty="0" err="1"/>
              <a:t>Maximo</a:t>
            </a:r>
            <a:r>
              <a:rPr lang="pt-BR" dirty="0"/>
              <a:t> – </a:t>
            </a:r>
            <a:r>
              <a:rPr lang="pt-BR" dirty="0" err="1"/>
              <a:t>Exec</a:t>
            </a:r>
            <a:r>
              <a:rPr lang="pt-BR" dirty="0"/>
              <a:t> SSL</a:t>
            </a:r>
          </a:p>
          <a:p>
            <a:pPr>
              <a:defRPr/>
            </a:pPr>
            <a:r>
              <a:rPr lang="pt-BR" dirty="0"/>
              <a:t>Haroldo Dornelas – </a:t>
            </a:r>
            <a:r>
              <a:rPr lang="pt-BR" dirty="0" err="1"/>
              <a:t>Exec</a:t>
            </a:r>
            <a:r>
              <a:rPr lang="pt-BR" dirty="0"/>
              <a:t> </a:t>
            </a:r>
            <a:r>
              <a:rPr lang="pt-BR" dirty="0" err="1"/>
              <a:t>Simulation</a:t>
            </a:r>
            <a:r>
              <a:rPr lang="pt-BR" dirty="0"/>
              <a:t> 2D</a:t>
            </a:r>
          </a:p>
          <a:p>
            <a:pPr>
              <a:defRPr/>
            </a:pPr>
            <a:r>
              <a:rPr lang="pt-BR" dirty="0"/>
              <a:t>Adailton Junior – </a:t>
            </a:r>
            <a:r>
              <a:rPr lang="pt-BR" dirty="0" err="1"/>
              <a:t>Exec</a:t>
            </a:r>
            <a:r>
              <a:rPr lang="pt-BR" dirty="0"/>
              <a:t> </a:t>
            </a:r>
            <a:r>
              <a:rPr lang="pt-BR" dirty="0" err="1"/>
              <a:t>Simulation</a:t>
            </a:r>
            <a:r>
              <a:rPr lang="pt-BR" dirty="0"/>
              <a:t> 3D</a:t>
            </a:r>
          </a:p>
          <a:p>
            <a:pPr>
              <a:defRPr/>
            </a:pPr>
            <a:r>
              <a:rPr lang="pt-BR" dirty="0"/>
              <a:t>Isaac Silva – </a:t>
            </a:r>
            <a:r>
              <a:rPr lang="pt-BR" dirty="0" err="1"/>
              <a:t>Exec</a:t>
            </a:r>
            <a:r>
              <a:rPr lang="pt-BR" dirty="0"/>
              <a:t> </a:t>
            </a:r>
            <a:r>
              <a:rPr lang="pt-BR" dirty="0" err="1"/>
              <a:t>Humanoid</a:t>
            </a:r>
            <a:endParaRPr lang="pt-BR" dirty="0"/>
          </a:p>
          <a:p>
            <a:pPr>
              <a:defRPr/>
            </a:pPr>
            <a:r>
              <a:rPr lang="pt-BR" dirty="0"/>
              <a:t>Vinicius </a:t>
            </a:r>
            <a:r>
              <a:rPr lang="pt-BR" dirty="0" err="1"/>
              <a:t>Nicassio</a:t>
            </a:r>
            <a:r>
              <a:rPr lang="pt-BR" dirty="0"/>
              <a:t> – </a:t>
            </a:r>
            <a:r>
              <a:rPr lang="pt-BR" dirty="0" err="1"/>
              <a:t>Exec</a:t>
            </a:r>
            <a:r>
              <a:rPr lang="pt-BR" dirty="0"/>
              <a:t> </a:t>
            </a:r>
            <a:r>
              <a:rPr lang="pt-BR" dirty="0" err="1"/>
              <a:t>Humanoid</a:t>
            </a:r>
            <a:endParaRPr lang="pt-BR" dirty="0"/>
          </a:p>
          <a:p>
            <a:pPr>
              <a:defRPr/>
            </a:pPr>
            <a:r>
              <a:rPr lang="pt-BR" dirty="0"/>
              <a:t>Tiago Nascimento – </a:t>
            </a:r>
            <a:r>
              <a:rPr lang="pt-BR" dirty="0" err="1"/>
              <a:t>Exec</a:t>
            </a:r>
            <a:r>
              <a:rPr lang="pt-BR" dirty="0"/>
              <a:t> RoboCup </a:t>
            </a:r>
            <a:r>
              <a:rPr lang="pt-BR" dirty="0" err="1"/>
              <a:t>Brazil</a:t>
            </a:r>
            <a:r>
              <a:rPr lang="pt-BR" dirty="0"/>
              <a:t> </a:t>
            </a:r>
            <a:r>
              <a:rPr lang="pt-BR" dirty="0" err="1"/>
              <a:t>Flying</a:t>
            </a:r>
            <a:r>
              <a:rPr lang="pt-BR" dirty="0"/>
              <a:t> </a:t>
            </a:r>
            <a:r>
              <a:rPr lang="pt-BR" dirty="0" err="1"/>
              <a:t>Robots</a:t>
            </a:r>
            <a:r>
              <a:rPr lang="pt-BR" dirty="0"/>
              <a:t> League</a:t>
            </a:r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190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8200" y="14922"/>
            <a:ext cx="10515600" cy="1325563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dirty="0"/>
              <a:t>Organization of the Committee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 bwMode="auto">
          <a:xfrm>
            <a:off x="838200" y="1341120"/>
            <a:ext cx="10515600" cy="5151755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pt-BR" dirty="0"/>
              <a:t>Carlos </a:t>
            </a:r>
            <a:r>
              <a:rPr lang="pt-BR" dirty="0" err="1"/>
              <a:t>Cadamurro</a:t>
            </a:r>
            <a:r>
              <a:rPr lang="pt-BR" dirty="0"/>
              <a:t> – </a:t>
            </a:r>
            <a:r>
              <a:rPr lang="pt-BR" dirty="0" err="1"/>
              <a:t>Exec</a:t>
            </a:r>
            <a:r>
              <a:rPr lang="pt-BR" dirty="0"/>
              <a:t> </a:t>
            </a:r>
            <a:r>
              <a:rPr lang="pt-BR" dirty="0" err="1"/>
              <a:t>RoboCup@Work</a:t>
            </a:r>
            <a:endParaRPr lang="pt-BR" dirty="0"/>
          </a:p>
          <a:p>
            <a:pPr>
              <a:defRPr/>
            </a:pPr>
            <a:r>
              <a:rPr lang="pt-BR" dirty="0"/>
              <a:t>Fagner Pimentel – </a:t>
            </a:r>
            <a:r>
              <a:rPr lang="pt-BR" dirty="0" err="1"/>
              <a:t>Exec</a:t>
            </a:r>
            <a:r>
              <a:rPr lang="pt-BR" dirty="0"/>
              <a:t> </a:t>
            </a:r>
            <a:r>
              <a:rPr lang="pt-BR" dirty="0" err="1"/>
              <a:t>RoboCup@Home</a:t>
            </a:r>
            <a:endParaRPr lang="pt-BR" dirty="0"/>
          </a:p>
          <a:p>
            <a:pPr>
              <a:defRPr/>
            </a:pPr>
            <a:r>
              <a:rPr lang="pt-BR" dirty="0"/>
              <a:t>Marcelo Azevedo – </a:t>
            </a:r>
            <a:r>
              <a:rPr lang="pt-BR" dirty="0" err="1"/>
              <a:t>Exec</a:t>
            </a:r>
            <a:r>
              <a:rPr lang="pt-BR" dirty="0"/>
              <a:t> RoboCup </a:t>
            </a:r>
            <a:r>
              <a:rPr lang="pt-BR" dirty="0" err="1"/>
              <a:t>Brazil</a:t>
            </a:r>
            <a:r>
              <a:rPr lang="pt-BR" dirty="0"/>
              <a:t> </a:t>
            </a:r>
            <a:r>
              <a:rPr lang="pt-BR" dirty="0" err="1"/>
              <a:t>Challenge</a:t>
            </a:r>
            <a:endParaRPr lang="pt-BR" dirty="0"/>
          </a:p>
          <a:p>
            <a:pPr>
              <a:defRPr/>
            </a:pPr>
            <a:r>
              <a:rPr lang="pt-BR" dirty="0" err="1"/>
              <a:t>Andrique</a:t>
            </a:r>
            <a:r>
              <a:rPr lang="pt-BR" dirty="0"/>
              <a:t> Amorim – </a:t>
            </a:r>
            <a:r>
              <a:rPr lang="pt-BR" dirty="0" err="1"/>
              <a:t>RoboCupJunior</a:t>
            </a:r>
            <a:r>
              <a:rPr lang="pt-BR" dirty="0"/>
              <a:t> general </a:t>
            </a:r>
            <a:r>
              <a:rPr lang="pt-BR" dirty="0" err="1"/>
              <a:t>chair</a:t>
            </a:r>
            <a:endParaRPr lang="pt-BR" dirty="0"/>
          </a:p>
          <a:p>
            <a:pPr>
              <a:defRPr/>
            </a:pPr>
            <a:r>
              <a:rPr lang="pt-BR" dirty="0"/>
              <a:t>Alan Oliveira – </a:t>
            </a:r>
            <a:r>
              <a:rPr lang="pt-BR" dirty="0" err="1"/>
              <a:t>Exec</a:t>
            </a:r>
            <a:r>
              <a:rPr lang="pt-BR" dirty="0"/>
              <a:t> </a:t>
            </a:r>
            <a:r>
              <a:rPr lang="pt-BR" dirty="0" err="1"/>
              <a:t>RoboCupJunior</a:t>
            </a:r>
            <a:r>
              <a:rPr lang="pt-BR" dirty="0"/>
              <a:t> Soccer</a:t>
            </a:r>
          </a:p>
          <a:p>
            <a:pPr>
              <a:defRPr/>
            </a:pPr>
            <a:r>
              <a:rPr lang="pt-BR" dirty="0"/>
              <a:t>Diogo Novais – </a:t>
            </a:r>
            <a:r>
              <a:rPr lang="pt-BR" dirty="0" err="1"/>
              <a:t>Exec</a:t>
            </a:r>
            <a:r>
              <a:rPr lang="pt-BR" dirty="0"/>
              <a:t> </a:t>
            </a:r>
            <a:r>
              <a:rPr lang="pt-BR" dirty="0" err="1"/>
              <a:t>RoboCupJunior</a:t>
            </a:r>
            <a:r>
              <a:rPr lang="pt-BR" dirty="0"/>
              <a:t> </a:t>
            </a:r>
            <a:r>
              <a:rPr lang="pt-BR" dirty="0" err="1"/>
              <a:t>Rescue</a:t>
            </a:r>
            <a:r>
              <a:rPr lang="pt-BR" dirty="0"/>
              <a:t> Maze</a:t>
            </a:r>
          </a:p>
          <a:p>
            <a:pPr>
              <a:defRPr/>
            </a:pPr>
            <a:r>
              <a:rPr lang="pt-BR" dirty="0"/>
              <a:t>Eber Santos – </a:t>
            </a:r>
            <a:r>
              <a:rPr lang="pt-BR" dirty="0" err="1"/>
              <a:t>Exec</a:t>
            </a:r>
            <a:r>
              <a:rPr lang="pt-BR" dirty="0"/>
              <a:t> </a:t>
            </a:r>
            <a:r>
              <a:rPr lang="pt-BR" dirty="0" err="1"/>
              <a:t>RoboCupJunior</a:t>
            </a:r>
            <a:r>
              <a:rPr lang="pt-BR" dirty="0"/>
              <a:t> </a:t>
            </a:r>
            <a:r>
              <a:rPr lang="pt-BR" dirty="0" err="1"/>
              <a:t>Rescue</a:t>
            </a:r>
            <a:r>
              <a:rPr lang="pt-BR" dirty="0"/>
              <a:t> </a:t>
            </a:r>
            <a:r>
              <a:rPr lang="pt-BR" dirty="0" err="1"/>
              <a:t>Simulation</a:t>
            </a:r>
            <a:endParaRPr lang="pt-BR" dirty="0"/>
          </a:p>
          <a:p>
            <a:pPr>
              <a:defRPr/>
            </a:pPr>
            <a:r>
              <a:rPr lang="pt-BR" dirty="0"/>
              <a:t>Daniele Ortiz – </a:t>
            </a:r>
            <a:r>
              <a:rPr lang="pt-BR" dirty="0" err="1"/>
              <a:t>Exec</a:t>
            </a:r>
            <a:r>
              <a:rPr lang="pt-BR" dirty="0"/>
              <a:t> </a:t>
            </a:r>
            <a:r>
              <a:rPr lang="pt-BR" dirty="0" err="1"/>
              <a:t>RoboCupJunior</a:t>
            </a:r>
            <a:r>
              <a:rPr lang="pt-BR" dirty="0"/>
              <a:t> </a:t>
            </a:r>
            <a:r>
              <a:rPr lang="pt-BR" dirty="0" err="1"/>
              <a:t>Rescue</a:t>
            </a:r>
            <a:r>
              <a:rPr lang="pt-BR" dirty="0"/>
              <a:t> </a:t>
            </a:r>
            <a:r>
              <a:rPr lang="pt-BR" dirty="0" err="1"/>
              <a:t>Line</a:t>
            </a:r>
            <a:endParaRPr lang="pt-BR" dirty="0"/>
          </a:p>
          <a:p>
            <a:pPr>
              <a:defRPr/>
            </a:pPr>
            <a:r>
              <a:rPr lang="pt-BR" dirty="0"/>
              <a:t>Daniella Rosa – </a:t>
            </a:r>
            <a:r>
              <a:rPr lang="pt-BR" dirty="0" err="1"/>
              <a:t>Exec</a:t>
            </a:r>
            <a:r>
              <a:rPr lang="pt-BR" dirty="0"/>
              <a:t> </a:t>
            </a:r>
            <a:r>
              <a:rPr lang="pt-BR" dirty="0" err="1"/>
              <a:t>RoboCupJunior</a:t>
            </a:r>
            <a:r>
              <a:rPr lang="pt-BR" dirty="0"/>
              <a:t> </a:t>
            </a:r>
            <a:r>
              <a:rPr lang="pt-BR" dirty="0" err="1"/>
              <a:t>OnStage</a:t>
            </a:r>
            <a:endParaRPr lang="pt-BR" dirty="0"/>
          </a:p>
          <a:p>
            <a:pPr>
              <a:defRPr/>
            </a:pPr>
            <a:r>
              <a:rPr lang="pt-BR" dirty="0"/>
              <a:t>Jussara Carvalho – </a:t>
            </a:r>
            <a:r>
              <a:rPr lang="pt-BR" dirty="0" err="1"/>
              <a:t>administrative</a:t>
            </a:r>
            <a:r>
              <a:rPr lang="pt-BR" dirty="0"/>
              <a:t> staff</a:t>
            </a:r>
          </a:p>
          <a:p>
            <a:pPr>
              <a:defRPr/>
            </a:pPr>
            <a:r>
              <a:rPr lang="pt-BR" dirty="0" err="1"/>
              <a:t>Patricia</a:t>
            </a:r>
            <a:r>
              <a:rPr lang="pt-BR" dirty="0"/>
              <a:t> Vergara - communication </a:t>
            </a:r>
            <a:r>
              <a:rPr lang="pt-BR" dirty="0" err="1"/>
              <a:t>and</a:t>
            </a:r>
            <a:r>
              <a:rPr lang="pt-BR" dirty="0"/>
              <a:t> marketing staff</a:t>
            </a:r>
          </a:p>
          <a:p>
            <a:pPr>
              <a:defRPr/>
            </a:pPr>
            <a:r>
              <a:rPr lang="pt-BR" dirty="0"/>
              <a:t>Leonardo Rossi – </a:t>
            </a:r>
            <a:r>
              <a:rPr lang="en-US" dirty="0"/>
              <a:t>Secretary CBR, OBR and MNR</a:t>
            </a:r>
          </a:p>
          <a:p>
            <a:pPr>
              <a:defRPr/>
            </a:pPr>
            <a:r>
              <a:rPr lang="en-US" dirty="0"/>
              <a:t>Caroline </a:t>
            </a:r>
            <a:r>
              <a:rPr lang="en-US" dirty="0" err="1"/>
              <a:t>Anchieta</a:t>
            </a:r>
            <a:r>
              <a:rPr lang="en-US" dirty="0"/>
              <a:t> – Secretary OBR</a:t>
            </a:r>
          </a:p>
          <a:p>
            <a:pPr>
              <a:defRPr/>
            </a:pPr>
            <a:r>
              <a:rPr lang="en-US" dirty="0" err="1"/>
              <a:t>Jéssica</a:t>
            </a:r>
            <a:r>
              <a:rPr lang="en-US" dirty="0"/>
              <a:t> Salles – Secretary MNR</a:t>
            </a: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86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Outlook on Region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pt-BR" dirty="0"/>
              <a:t>New regional </a:t>
            </a:r>
            <a:r>
              <a:rPr lang="pt-BR" dirty="0" err="1"/>
              <a:t>leagues</a:t>
            </a:r>
            <a:r>
              <a:rPr lang="pt-BR" dirty="0"/>
              <a:t>:</a:t>
            </a:r>
          </a:p>
          <a:p>
            <a:pPr lvl="1">
              <a:defRPr/>
            </a:pPr>
            <a:r>
              <a:rPr lang="pt-BR" dirty="0"/>
              <a:t>RoboCup @Work</a:t>
            </a:r>
          </a:p>
          <a:p>
            <a:pPr lvl="1">
              <a:defRPr/>
            </a:pPr>
            <a:r>
              <a:rPr lang="pt-BR" dirty="0"/>
              <a:t>RoboCup </a:t>
            </a:r>
            <a:r>
              <a:rPr lang="pt-BR" dirty="0" err="1"/>
              <a:t>Brazil</a:t>
            </a:r>
            <a:r>
              <a:rPr lang="pt-BR" dirty="0"/>
              <a:t> </a:t>
            </a:r>
            <a:r>
              <a:rPr lang="pt-BR" dirty="0" err="1"/>
              <a:t>Challenge</a:t>
            </a:r>
            <a:endParaRPr lang="pt-BR" dirty="0"/>
          </a:p>
          <a:p>
            <a:pPr>
              <a:defRPr/>
            </a:pPr>
            <a:r>
              <a:rPr lang="pt-BR" dirty="0" err="1"/>
              <a:t>Organization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RoboCup 2025</a:t>
            </a:r>
          </a:p>
          <a:p>
            <a:pPr>
              <a:defRPr/>
            </a:pPr>
            <a:r>
              <a:rPr lang="pt-BR" dirty="0" err="1"/>
              <a:t>Entry</a:t>
            </a:r>
            <a:r>
              <a:rPr lang="pt-BR" dirty="0"/>
              <a:t> </a:t>
            </a:r>
            <a:r>
              <a:rPr lang="pt-BR" dirty="0" err="1"/>
              <a:t>levels</a:t>
            </a:r>
            <a:r>
              <a:rPr lang="pt-BR" dirty="0"/>
              <a:t> for </a:t>
            </a:r>
            <a:r>
              <a:rPr lang="pt-BR" dirty="0" err="1"/>
              <a:t>all</a:t>
            </a:r>
            <a:r>
              <a:rPr lang="pt-BR" dirty="0"/>
              <a:t> RC </a:t>
            </a:r>
            <a:r>
              <a:rPr lang="pt-BR" dirty="0" err="1"/>
              <a:t>Leagues</a:t>
            </a:r>
            <a:r>
              <a:rPr lang="pt-BR" dirty="0"/>
              <a:t> (</a:t>
            </a:r>
            <a:r>
              <a:rPr lang="pt-BR" dirty="0" err="1"/>
              <a:t>next</a:t>
            </a:r>
            <a:r>
              <a:rPr lang="pt-BR" dirty="0"/>
              <a:t> slide)</a:t>
            </a:r>
          </a:p>
          <a:p>
            <a:pPr>
              <a:defRPr/>
            </a:pPr>
            <a:r>
              <a:rPr lang="pt-BR" dirty="0"/>
              <a:t>RoboCupJunior </a:t>
            </a:r>
            <a:r>
              <a:rPr lang="pt-BR" dirty="0" err="1"/>
              <a:t>OnStage</a:t>
            </a:r>
            <a:r>
              <a:rPr lang="pt-BR" dirty="0"/>
              <a:t> in OBR (</a:t>
            </a:r>
            <a:r>
              <a:rPr lang="pt-BR" dirty="0" err="1"/>
              <a:t>next</a:t>
            </a:r>
            <a:r>
              <a:rPr lang="pt-BR" dirty="0"/>
              <a:t> slide)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1B438C-0C43-CA2B-0A0B-287AABD06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Entry</a:t>
            </a:r>
            <a:r>
              <a:rPr lang="pt-BR" dirty="0"/>
              <a:t> </a:t>
            </a:r>
            <a:r>
              <a:rPr lang="pt-BR" dirty="0" err="1"/>
              <a:t>levels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630ED8-3F57-091E-1A35-11C7F05B9D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0339"/>
            <a:ext cx="10693400" cy="2049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We are defining Entry levels for each RoboCup League in order to accommodate new and naïve teams</a:t>
            </a:r>
          </a:p>
          <a:p>
            <a:pPr marL="1168400"/>
            <a:r>
              <a:rPr lang="en-US" sz="2000" dirty="0"/>
              <a:t>Flexible and simple competition rules based on the original rules of the league</a:t>
            </a:r>
          </a:p>
          <a:p>
            <a:pPr marL="1168400" rtl="0"/>
            <a:r>
              <a:rPr lang="en-US" sz="2000" dirty="0"/>
              <a:t>Defined r</a:t>
            </a:r>
            <a:r>
              <a:rPr kumimoji="0" lang="en-US" altLang="pt-BR" sz="20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ules for which teams can actually compete at the Entry Level and how long they can remain at this level</a:t>
            </a:r>
            <a:r>
              <a:rPr kumimoji="0" lang="en-US" altLang="pt-BR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sz="2400" dirty="0"/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FB85A214-4591-094F-7823-753A553730FE}"/>
              </a:ext>
            </a:extLst>
          </p:cNvPr>
          <p:cNvSpPr/>
          <p:nvPr/>
        </p:nvSpPr>
        <p:spPr>
          <a:xfrm>
            <a:off x="2164080" y="4233563"/>
            <a:ext cx="1645920" cy="14224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/>
              <a:t>Entry</a:t>
            </a:r>
            <a:r>
              <a:rPr lang="pt-BR" dirty="0"/>
              <a:t> </a:t>
            </a:r>
            <a:r>
              <a:rPr lang="pt-BR" dirty="0" err="1"/>
              <a:t>Level</a:t>
            </a:r>
            <a:r>
              <a:rPr lang="pt-BR" dirty="0"/>
              <a:t> for new </a:t>
            </a:r>
            <a:r>
              <a:rPr lang="pt-BR" dirty="0" err="1"/>
              <a:t>teams</a:t>
            </a:r>
            <a:endParaRPr lang="pt-BR" dirty="0"/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646D3849-91E6-B65B-5766-0CB2FD0176E5}"/>
              </a:ext>
            </a:extLst>
          </p:cNvPr>
          <p:cNvSpPr/>
          <p:nvPr/>
        </p:nvSpPr>
        <p:spPr>
          <a:xfrm>
            <a:off x="4922520" y="4233563"/>
            <a:ext cx="1645920" cy="14224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Oficial RC </a:t>
            </a:r>
            <a:r>
              <a:rPr lang="pt-BR" dirty="0" err="1"/>
              <a:t>league</a:t>
            </a:r>
            <a:r>
              <a:rPr lang="pt-BR" dirty="0"/>
              <a:t> in RoboCup Brazil</a:t>
            </a:r>
          </a:p>
        </p:txBody>
      </p:sp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07AF3312-A1C5-D9AE-5ABF-A87F960D10CD}"/>
              </a:ext>
            </a:extLst>
          </p:cNvPr>
          <p:cNvSpPr/>
          <p:nvPr/>
        </p:nvSpPr>
        <p:spPr>
          <a:xfrm>
            <a:off x="7990840" y="4944763"/>
            <a:ext cx="1874520" cy="82700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RoboCup</a:t>
            </a:r>
          </a:p>
        </p:txBody>
      </p:sp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id="{6787411D-FF2F-4E15-4BA6-DFAA21533F5F}"/>
              </a:ext>
            </a:extLst>
          </p:cNvPr>
          <p:cNvSpPr/>
          <p:nvPr/>
        </p:nvSpPr>
        <p:spPr>
          <a:xfrm>
            <a:off x="1879600" y="4030363"/>
            <a:ext cx="4998720" cy="2286000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DDB091E7-8F28-E48F-21B7-5C532FC40B11}"/>
              </a:ext>
            </a:extLst>
          </p:cNvPr>
          <p:cNvSpPr txBox="1"/>
          <p:nvPr/>
        </p:nvSpPr>
        <p:spPr>
          <a:xfrm>
            <a:off x="3590122" y="5717877"/>
            <a:ext cx="15776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Regional</a:t>
            </a:r>
            <a:r>
              <a:rPr lang="pt-BR" dirty="0"/>
              <a:t> </a:t>
            </a:r>
          </a:p>
        </p:txBody>
      </p:sp>
      <p:sp>
        <p:nvSpPr>
          <p:cNvPr id="12" name="Retângulo: Cantos Arredondados 11">
            <a:extLst>
              <a:ext uri="{FF2B5EF4-FFF2-40B4-BE49-F238E27FC236}">
                <a16:creationId xmlns:a16="http://schemas.microsoft.com/office/drawing/2014/main" id="{6D34A8E3-B128-3BD2-1DCD-D53329AAD867}"/>
              </a:ext>
            </a:extLst>
          </p:cNvPr>
          <p:cNvSpPr/>
          <p:nvPr/>
        </p:nvSpPr>
        <p:spPr>
          <a:xfrm>
            <a:off x="7990840" y="4009986"/>
            <a:ext cx="1874520" cy="82700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/>
              <a:t>SuperRegional</a:t>
            </a:r>
            <a:endParaRPr lang="pt-BR" dirty="0"/>
          </a:p>
        </p:txBody>
      </p:sp>
      <p:sp>
        <p:nvSpPr>
          <p:cNvPr id="13" name="Seta: para a Direita 12">
            <a:extLst>
              <a:ext uri="{FF2B5EF4-FFF2-40B4-BE49-F238E27FC236}">
                <a16:creationId xmlns:a16="http://schemas.microsoft.com/office/drawing/2014/main" id="{6DCCFA2C-CFC8-7B14-086F-437BE973EDD7}"/>
              </a:ext>
            </a:extLst>
          </p:cNvPr>
          <p:cNvSpPr/>
          <p:nvPr/>
        </p:nvSpPr>
        <p:spPr>
          <a:xfrm>
            <a:off x="3810000" y="4463414"/>
            <a:ext cx="1112520" cy="904240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Seta: para a Direita 13">
            <a:extLst>
              <a:ext uri="{FF2B5EF4-FFF2-40B4-BE49-F238E27FC236}">
                <a16:creationId xmlns:a16="http://schemas.microsoft.com/office/drawing/2014/main" id="{B70F5A24-1236-AD7E-559A-19EFB0948969}"/>
              </a:ext>
            </a:extLst>
          </p:cNvPr>
          <p:cNvSpPr/>
          <p:nvPr/>
        </p:nvSpPr>
        <p:spPr>
          <a:xfrm>
            <a:off x="6568440" y="4195543"/>
            <a:ext cx="1422400" cy="596820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Seta: para a Direita 14">
            <a:extLst>
              <a:ext uri="{FF2B5EF4-FFF2-40B4-BE49-F238E27FC236}">
                <a16:creationId xmlns:a16="http://schemas.microsoft.com/office/drawing/2014/main" id="{E5FABC95-AD26-594D-BBF7-36A0822C22A6}"/>
              </a:ext>
            </a:extLst>
          </p:cNvPr>
          <p:cNvSpPr/>
          <p:nvPr/>
        </p:nvSpPr>
        <p:spPr>
          <a:xfrm>
            <a:off x="6568440" y="5019972"/>
            <a:ext cx="1422400" cy="596820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0560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273</TotalTime>
  <Words>612</Words>
  <Application>Microsoft Office PowerPoint</Application>
  <DocSecurity>0</DocSecurity>
  <PresentationFormat>Widescreen</PresentationFormat>
  <Paragraphs>102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Aptos Display</vt:lpstr>
      <vt:lpstr>Arial</vt:lpstr>
      <vt:lpstr>Aptos</vt:lpstr>
      <vt:lpstr>inherit</vt:lpstr>
      <vt:lpstr>Office Theme</vt:lpstr>
      <vt:lpstr>Regional Committee Brazil</vt:lpstr>
      <vt:lpstr>Current State of the Region Brazil</vt:lpstr>
      <vt:lpstr>Current State of the Region Brazil</vt:lpstr>
      <vt:lpstr>Current State of the Region Brazil</vt:lpstr>
      <vt:lpstr>Organization of the Committee</vt:lpstr>
      <vt:lpstr>Organization of the Committee</vt:lpstr>
      <vt:lpstr>Organization of the Committee</vt:lpstr>
      <vt:lpstr>Outlook on Region Development</vt:lpstr>
      <vt:lpstr>Entry levels</vt:lpstr>
      <vt:lpstr>RoboCupJunior OnStage  in Brazilian Robotics Olimpyad (OBR)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Alexander Ferrein</dc:creator>
  <cp:keywords/>
  <dc:description/>
  <cp:lastModifiedBy>Marco Antonio C. Simões</cp:lastModifiedBy>
  <cp:revision>12</cp:revision>
  <dcterms:created xsi:type="dcterms:W3CDTF">2024-06-26T10:48:38Z</dcterms:created>
  <dcterms:modified xsi:type="dcterms:W3CDTF">2024-07-12T20:46:04Z</dcterms:modified>
  <cp:category/>
  <dc:identifier/>
  <cp:contentStatus/>
  <dc:language/>
  <cp:version/>
</cp:coreProperties>
</file>