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12192000" cy="6858000"/>
  <p:defaultTextStyle>
    <a:defPPr>
      <a:defRPr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5"/>
  </p:normalViewPr>
  <p:slideViewPr>
    <p:cSldViewPr snapToGrid="0" showGuides="1">
      <p:cViewPr varScale="1">
        <p:scale>
          <a:sx n="106" d="100"/>
          <a:sy n="106" d="100"/>
        </p:scale>
        <p:origin x="7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Slide">
    <p:bg>
      <p:bgPr>
        <a:pattFill prst="pct5">
          <a:fgClr>
            <a:schemeClr val="bg1">
              <a:tint val="95000"/>
              <a:satMod val="17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GB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en-TH"/>
              <a:t>17/7/2024 R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‹#›</a:t>
            </a:fld>
            <a:endParaRPr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en-TH"/>
              <a:t>17/7/2024 R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‹#›</a:t>
            </a:fld>
            <a:endParaRPr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en-TH"/>
              <a:t>17/7/2024 R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‹#›</a:t>
            </a:fld>
            <a:endParaRPr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en-TH"/>
              <a:t>17/7/2024 R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‹#›</a:t>
            </a:fld>
            <a:endParaRPr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en-TH"/>
              <a:t>17/7/2024 R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‹#›</a:t>
            </a:fld>
            <a:endParaRPr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en-TH"/>
              <a:t>17/7/2024 R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‹#›</a:t>
            </a:fld>
            <a:endParaRPr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en-TH"/>
              <a:t>17/7/2024 R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‹#›</a:t>
            </a:fld>
            <a:endParaRPr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en-TH"/>
              <a:t>17/7/2024 R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‹#›</a:t>
            </a:fld>
            <a:endParaRPr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GB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 lang="en-TH"/>
              <a:t>17/7/2024 R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>‹#›</a:t>
            </a:fld>
            <a:endParaRPr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30C74DB2-2E75-F74A-A313-43CC00266E0B}" type="datetimeFigureOut">
              <a:rPr lang="en-TH"/>
              <a:t>17/7/2024 R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4A919197-AF07-F94F-9C13-1EB0E31DDEE7}" type="slidenum">
              <a:rPr/>
              <a:t>‹#›</a:t>
            </a:fld>
            <a:endParaRPr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1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>
              <a:defRPr/>
            </a:pPr>
            <a:r>
              <a:rPr dirty="0"/>
              <a:t>Regional Committee </a:t>
            </a:r>
            <a:r>
              <a:rPr lang="en-US" dirty="0"/>
              <a:t>Thailand</a:t>
            </a:r>
            <a:br>
              <a:rPr lang="en-US" dirty="0"/>
            </a:br>
            <a:br>
              <a:rPr lang="en-US" dirty="0"/>
            </a:br>
            <a:r>
              <a:rPr lang="en-US" sz="4800" dirty="0"/>
              <a:t>Thailand RoboCup Robotics Association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Prof. Dr. Jackrit Suthakorn</a:t>
            </a:r>
            <a:endParaRPr dirty="0"/>
          </a:p>
          <a:p>
            <a:pPr>
              <a:defRPr/>
            </a:pPr>
            <a:r>
              <a:rPr lang="en-US" dirty="0"/>
              <a:t>https://</a:t>
            </a:r>
            <a:r>
              <a:rPr lang="en-US" dirty="0" err="1"/>
              <a:t>robocupthailand.org</a:t>
            </a:r>
            <a:r>
              <a:rPr lang="en-US" dirty="0"/>
              <a:t>/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Current State of the Region &lt;region&gt;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838199" y="1419726"/>
            <a:ext cx="11024937" cy="4757237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GB" dirty="0"/>
              <a:t>H</a:t>
            </a:r>
            <a:r>
              <a:rPr dirty="0"/>
              <a:t>ow many teams are active?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GB" dirty="0"/>
              <a:t>What are the leagues that participate in the region?</a:t>
            </a:r>
          </a:p>
          <a:p>
            <a:pPr>
              <a:defRPr/>
            </a:pPr>
            <a:r>
              <a:rPr lang="en-GB" dirty="0"/>
              <a:t>Which regional tournaments in Junior and Major took place?</a:t>
            </a:r>
            <a:endParaRPr lang="en-US" dirty="0"/>
          </a:p>
          <a:p>
            <a:pPr marL="0" indent="0">
              <a:buNone/>
              <a:defRPr/>
            </a:pPr>
            <a:r>
              <a:rPr lang="en-TH" sz="2600" dirty="0"/>
              <a:t>	Major Leagues</a:t>
            </a:r>
          </a:p>
          <a:p>
            <a:pPr marL="0" indent="0">
              <a:buNone/>
              <a:defRPr/>
            </a:pPr>
            <a:r>
              <a:rPr lang="en-TH" sz="2600" dirty="0"/>
              <a:t>		RoboCup Rescue						2</a:t>
            </a:r>
          </a:p>
          <a:p>
            <a:pPr marL="0" indent="0">
              <a:buNone/>
              <a:defRPr/>
            </a:pPr>
            <a:r>
              <a:rPr lang="en-TH" sz="2600" dirty="0"/>
              <a:t>		RoboCup @Home			 			2</a:t>
            </a:r>
          </a:p>
          <a:p>
            <a:pPr marL="0" indent="0">
              <a:buNone/>
              <a:defRPr/>
            </a:pPr>
            <a:r>
              <a:rPr lang="en-TH" sz="2600" dirty="0"/>
              <a:t>		RoboCup @Work						1		</a:t>
            </a:r>
          </a:p>
          <a:p>
            <a:pPr marL="0" indent="0">
              <a:buNone/>
              <a:defRPr/>
            </a:pPr>
            <a:r>
              <a:rPr lang="en-US" sz="2600" dirty="0"/>
              <a:t>		RoboCup Soccer Kid Size HL				1</a:t>
            </a:r>
          </a:p>
          <a:p>
            <a:pPr marL="0" indent="0">
              <a:buNone/>
              <a:defRPr/>
            </a:pPr>
            <a:r>
              <a:rPr lang="en-US" sz="2600" dirty="0"/>
              <a:t>		RoboCup Soccer SPL					1</a:t>
            </a:r>
          </a:p>
          <a:p>
            <a:pPr marL="0" indent="0">
              <a:buNone/>
              <a:defRPr/>
            </a:pPr>
            <a:r>
              <a:rPr lang="en-US" sz="2600" dirty="0"/>
              <a:t>		RoboCup Soccer Small Size					1</a:t>
            </a:r>
          </a:p>
          <a:p>
            <a:pPr marL="0" indent="0">
              <a:buNone/>
              <a:defRPr/>
            </a:pPr>
            <a:r>
              <a:rPr lang="en-US" sz="2600" dirty="0"/>
              <a:t>		RCJ (Rescue, On Stage and RMRC) 				100+</a:t>
            </a:r>
            <a:endParaRPr sz="2600" dirty="0"/>
          </a:p>
          <a:p>
            <a:pPr>
              <a:defRPr/>
            </a:pPr>
            <a:r>
              <a:rPr dirty="0"/>
              <a:t>How many teams participated in other regional RoboCup events? </a:t>
            </a:r>
            <a:endParaRPr lang="en-US" dirty="0"/>
          </a:p>
          <a:p>
            <a:pPr>
              <a:defRPr/>
            </a:pPr>
            <a:r>
              <a:rPr lang="en-US" sz="2800" dirty="0"/>
              <a:t>Which leagues did they participate </a:t>
            </a:r>
            <a:r>
              <a:rPr lang="en-US" dirty="0"/>
              <a:t>in?</a:t>
            </a:r>
          </a:p>
          <a:p>
            <a:pPr marL="457200" lvl="1" indent="0">
              <a:buNone/>
              <a:defRPr/>
            </a:pPr>
            <a:r>
              <a:rPr lang="en-US" sz="2600" dirty="0"/>
              <a:t>	RoboCup Japan Open	(@Home and @Work)			2</a:t>
            </a:r>
          </a:p>
          <a:p>
            <a:pPr marL="457200" lvl="1" indent="0">
              <a:buNone/>
              <a:defRPr/>
            </a:pPr>
            <a:r>
              <a:rPr lang="en-US" sz="2600" dirty="0"/>
              <a:t>	RoboCup Asia-Pacific (RCAP China)					1		</a:t>
            </a:r>
          </a:p>
          <a:p>
            <a:pPr>
              <a:defRPr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t>Organization of the Committee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 bwMode="auto">
          <a:xfrm>
            <a:off x="838198" y="1825625"/>
            <a:ext cx="10603833" cy="435133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1800" dirty="0"/>
              <a:t>Jackrit Suthakorn 		Mahidol University				President</a:t>
            </a:r>
          </a:p>
          <a:p>
            <a:pPr>
              <a:defRPr/>
            </a:pPr>
            <a:r>
              <a:rPr lang="en-US" sz="1800" dirty="0"/>
              <a:t>Vara </a:t>
            </a:r>
            <a:r>
              <a:rPr lang="en-US" sz="1800" dirty="0" err="1"/>
              <a:t>Varavithya</a:t>
            </a:r>
            <a:r>
              <a:rPr lang="en-US" sz="1800" dirty="0"/>
              <a:t> 			</a:t>
            </a:r>
            <a:r>
              <a:rPr lang="en-US" sz="1800" dirty="0" err="1"/>
              <a:t>Chitralada</a:t>
            </a:r>
            <a:r>
              <a:rPr lang="en-US" sz="1800" dirty="0"/>
              <a:t> Technology Institute		VP/ RCJ	</a:t>
            </a:r>
          </a:p>
          <a:p>
            <a:pPr>
              <a:defRPr/>
            </a:pPr>
            <a:r>
              <a:rPr lang="en-US" sz="1800" dirty="0" err="1"/>
              <a:t>Kanchanapan</a:t>
            </a:r>
            <a:r>
              <a:rPr lang="en-US" sz="1800" dirty="0"/>
              <a:t> </a:t>
            </a:r>
            <a:r>
              <a:rPr lang="en-US" sz="1800" dirty="0" err="1"/>
              <a:t>Sukvichai</a:t>
            </a:r>
            <a:r>
              <a:rPr lang="en-US" sz="1800" dirty="0"/>
              <a:t>		</a:t>
            </a:r>
            <a:r>
              <a:rPr lang="en-US" sz="1800" dirty="0" err="1"/>
              <a:t>Kasetsart</a:t>
            </a:r>
            <a:r>
              <a:rPr lang="en-US" sz="1800" dirty="0"/>
              <a:t> University			VP/ @Home</a:t>
            </a:r>
          </a:p>
          <a:p>
            <a:pPr>
              <a:defRPr/>
            </a:pPr>
            <a:r>
              <a:rPr lang="en-US" sz="1800" dirty="0" err="1"/>
              <a:t>Nantida</a:t>
            </a:r>
            <a:r>
              <a:rPr lang="en-US" sz="1800" dirty="0"/>
              <a:t> </a:t>
            </a:r>
            <a:r>
              <a:rPr lang="en-US" sz="1800" dirty="0" err="1"/>
              <a:t>Nillahoot</a:t>
            </a:r>
            <a:r>
              <a:rPr lang="en-US" sz="1800" dirty="0"/>
              <a:t>		Mahidol University				RCJ</a:t>
            </a:r>
          </a:p>
          <a:p>
            <a:pPr>
              <a:defRPr/>
            </a:pPr>
            <a:r>
              <a:rPr lang="en-US" sz="1800" dirty="0" err="1"/>
              <a:t>Thavida</a:t>
            </a:r>
            <a:r>
              <a:rPr lang="en-US" sz="1800" dirty="0"/>
              <a:t> </a:t>
            </a:r>
            <a:r>
              <a:rPr lang="en-US" sz="1800" dirty="0" err="1"/>
              <a:t>Maneewan</a:t>
            </a:r>
            <a:r>
              <a:rPr lang="en-US" sz="1800" dirty="0"/>
              <a:t>		KMUTT					Soccer Humanoid</a:t>
            </a:r>
          </a:p>
          <a:p>
            <a:pPr>
              <a:defRPr/>
            </a:pPr>
            <a:r>
              <a:rPr lang="en-US" sz="1800" dirty="0" err="1"/>
              <a:t>Suvat</a:t>
            </a:r>
            <a:r>
              <a:rPr lang="en-US" sz="1800" dirty="0"/>
              <a:t> </a:t>
            </a:r>
            <a:r>
              <a:rPr lang="en-US" sz="1800" dirty="0" err="1"/>
              <a:t>Kwanmueng</a:t>
            </a:r>
            <a:r>
              <a:rPr lang="en-US" sz="1800" dirty="0"/>
              <a:t>		Chulalongkorn University			Soccer Simulation</a:t>
            </a:r>
          </a:p>
          <a:p>
            <a:pPr>
              <a:defRPr/>
            </a:pPr>
            <a:r>
              <a:rPr lang="en-US" sz="1800" dirty="0" err="1"/>
              <a:t>Branesh</a:t>
            </a:r>
            <a:r>
              <a:rPr lang="en-US" sz="1800" dirty="0"/>
              <a:t> M. Pillai		Mahidol University				Rescue Robot</a:t>
            </a:r>
          </a:p>
          <a:p>
            <a:pPr>
              <a:defRPr/>
            </a:pPr>
            <a:r>
              <a:rPr lang="en-US" sz="1800" dirty="0" err="1"/>
              <a:t>Tanyawat</a:t>
            </a:r>
            <a:r>
              <a:rPr lang="en-US" sz="1800" dirty="0"/>
              <a:t> </a:t>
            </a:r>
            <a:r>
              <a:rPr lang="en-US" sz="1800" dirty="0" err="1"/>
              <a:t>Somjaitaweeporn</a:t>
            </a:r>
            <a:r>
              <a:rPr lang="en-US" sz="1800" dirty="0"/>
              <a:t>	</a:t>
            </a:r>
            <a:r>
              <a:rPr lang="en-US" sz="1800" dirty="0" err="1"/>
              <a:t>Panyapiwat</a:t>
            </a:r>
            <a:r>
              <a:rPr lang="en-US" sz="1800" dirty="0"/>
              <a:t> Institute of Management		Rescue Simulation</a:t>
            </a:r>
          </a:p>
          <a:p>
            <a:pPr>
              <a:defRPr/>
            </a:pPr>
            <a:r>
              <a:rPr lang="en-US" sz="1800" dirty="0"/>
              <a:t>Somyot </a:t>
            </a:r>
            <a:r>
              <a:rPr lang="en-US" sz="1800" dirty="0" err="1"/>
              <a:t>Kaitwanidvilai</a:t>
            </a:r>
            <a:r>
              <a:rPr lang="en-US" sz="1800" dirty="0"/>
              <a:t>		KMITL					@Work</a:t>
            </a:r>
          </a:p>
          <a:p>
            <a:pPr>
              <a:defRPr/>
            </a:pPr>
            <a:r>
              <a:rPr lang="en-US" sz="1800" dirty="0" err="1"/>
              <a:t>Bhum</a:t>
            </a:r>
            <a:r>
              <a:rPr lang="en-US" sz="1800" dirty="0"/>
              <a:t> </a:t>
            </a:r>
            <a:r>
              <a:rPr lang="en-US" sz="1800" dirty="0" err="1"/>
              <a:t>Konghuayrob</a:t>
            </a:r>
            <a:r>
              <a:rPr lang="en-US" sz="1800" dirty="0"/>
              <a:t>		KMITL					Logistics</a:t>
            </a:r>
          </a:p>
          <a:p>
            <a:pPr>
              <a:defRPr/>
            </a:pPr>
            <a:r>
              <a:rPr lang="en-US" sz="1800" dirty="0" err="1"/>
              <a:t>Arunee</a:t>
            </a:r>
            <a:r>
              <a:rPr lang="en-US" sz="1800" dirty="0"/>
              <a:t> </a:t>
            </a:r>
            <a:r>
              <a:rPr lang="en-US" sz="1800" dirty="0" err="1"/>
              <a:t>Korsawatpat</a:t>
            </a:r>
            <a:r>
              <a:rPr lang="en-US" sz="1800" dirty="0"/>
              <a:t>		Mahidol University				Treasurer</a:t>
            </a:r>
          </a:p>
          <a:p>
            <a:pPr>
              <a:defRPr/>
            </a:pPr>
            <a:r>
              <a:rPr lang="en-US" sz="1800" dirty="0" err="1"/>
              <a:t>Thanapat</a:t>
            </a:r>
            <a:r>
              <a:rPr lang="en-US" sz="1800" dirty="0"/>
              <a:t> </a:t>
            </a:r>
            <a:r>
              <a:rPr lang="en-US" sz="1800" dirty="0" err="1"/>
              <a:t>Wanichanon</a:t>
            </a:r>
            <a:r>
              <a:rPr lang="en-US" sz="1800" dirty="0"/>
              <a:t>		Mahidol University				Secretary</a:t>
            </a:r>
            <a:endParaRPr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Outlook on Region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en-GB" dirty="0"/>
              <a:t>P</a:t>
            </a:r>
            <a:r>
              <a:rPr dirty="0"/>
              <a:t>lease give some information how the region is being developed in the future/next year</a:t>
            </a:r>
            <a:endParaRPr lang="en-US" dirty="0"/>
          </a:p>
          <a:p>
            <a:pPr lvl="1">
              <a:defRPr/>
            </a:pPr>
            <a:r>
              <a:rPr lang="en-TH" dirty="0"/>
              <a:t>RoboCup Thailand Open 2024 will be held in December 2024</a:t>
            </a:r>
          </a:p>
          <a:p>
            <a:pPr lvl="1">
              <a:defRPr/>
            </a:pPr>
            <a:r>
              <a:rPr lang="en-TH" dirty="0"/>
              <a:t>Thailand RoboCup Robotics Association (TRRA) will collaborate with RoboCup Asia-Pacific for Joint Events</a:t>
            </a:r>
          </a:p>
          <a:p>
            <a:pPr lvl="1">
              <a:defRPr/>
            </a:pPr>
            <a:endParaRPr lang="en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Miscellaneous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dirty="0"/>
              <a:t>What else of importance has happened?</a:t>
            </a: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 lvl="1">
              <a:defRPr/>
            </a:pPr>
            <a:r>
              <a:rPr lang="en-TH" dirty="0"/>
              <a:t>RoboCup 2022 in Bangkok, Thailand lead to National Policy in Thailand, such as, Coutry’s New S-Curve in Robotics and Automation Industry.</a:t>
            </a:r>
          </a:p>
          <a:p>
            <a:pPr marL="457200" lvl="1" indent="0">
              <a:buNone/>
              <a:defRPr/>
            </a:pPr>
            <a:endParaRPr lang="en-TH" dirty="0"/>
          </a:p>
          <a:p>
            <a:pPr lvl="1">
              <a:defRPr/>
            </a:pPr>
            <a:r>
              <a:rPr lang="en-TH" dirty="0"/>
              <a:t>A number of RoboCuppers in Thailand have successfully become Startup Companies in Thailand.</a:t>
            </a:r>
          </a:p>
          <a:p>
            <a:pPr lvl="1">
              <a:defRPr/>
            </a:pPr>
            <a:endParaRPr lang="en-TH" dirty="0"/>
          </a:p>
          <a:p>
            <a:pPr lvl="1">
              <a:defRPr/>
            </a:pPr>
            <a:r>
              <a:rPr lang="en-TH"/>
              <a:t>RoboCup Thailand has opened for joint event or collaboration in Research, Academics and People Developments.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452</Words>
  <Application>Microsoft Macintosh PowerPoint</Application>
  <DocSecurity>0</DocSecurity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 Display</vt:lpstr>
      <vt:lpstr>Aptos</vt:lpstr>
      <vt:lpstr>Arial</vt:lpstr>
      <vt:lpstr>Office Theme</vt:lpstr>
      <vt:lpstr>Regional Committee Thailand  Thailand RoboCup Robotics Association</vt:lpstr>
      <vt:lpstr>Current State of the Region &lt;region&gt;</vt:lpstr>
      <vt:lpstr>Organization of the Committee</vt:lpstr>
      <vt:lpstr>Outlook on Region Development</vt:lpstr>
      <vt:lpstr>Miscellaneous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Alexander Ferrein</dc:creator>
  <cp:keywords/>
  <dc:description/>
  <cp:lastModifiedBy>Jackrit Suthakorn</cp:lastModifiedBy>
  <cp:revision>11</cp:revision>
  <dcterms:created xsi:type="dcterms:W3CDTF">2024-06-26T10:48:38Z</dcterms:created>
  <dcterms:modified xsi:type="dcterms:W3CDTF">2024-07-17T12:31:27Z</dcterms:modified>
  <cp:category/>
  <dc:identifier/>
  <cp:contentStatus/>
  <dc:language/>
  <cp:version/>
</cp:coreProperties>
</file>