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embedTrueType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12192000" cy="6858000"/>
  <p:defaultTextStyle>
    <a:defPPr>
      <a:defRPr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howGuides="1" snapToGrid="0">
      <p:cViewPr varScale="1">
        <p:scale>
          <a:sx n="117" d="100"/>
          <a:sy n="117" d="100"/>
        </p:scale>
        <p:origin x="808" y="168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 Slide">
    <p:bg>
      <p:bgPr shadeToTitle="0">
        <a:pattFill prst="pct5">
          <a:fgClr>
            <a:schemeClr val="bg1">
              <a:tint val="95000"/>
              <a:satMod val="170000"/>
            </a:schemeClr>
          </a:fgClr>
          <a:bgClr>
            <a:schemeClr val="bg1"/>
          </a:bgClr>
        </a:patt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GB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/>
              <a:t/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/>
            </a:fld>
            <a:endParaRPr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/>
              <a:t/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/>
            </a:fld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/>
              <a:t/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/>
            </a:fld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/>
              <a:t/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/>
            </a:fld>
            <a:endParaRPr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/>
              <a:t/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/>
            </a:fld>
            <a:endParaRPr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/>
              <a:t/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/>
            </a:fld>
            <a:endParaRPr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/>
              <a:t/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/>
            </a:fld>
            <a:endParaRPr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/>
              <a:t/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/>
            </a:fld>
            <a:endParaRPr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GB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0C74DB2-2E75-F74A-A313-43CC00266E0B}" type="datetimeFigureOut">
              <a:rPr/>
              <a:t/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A919197-AF07-F94F-9C13-1EB0E31DDEE7}" type="slidenum">
              <a:rPr/>
              <a:t/>
            </a:fld>
            <a:endParaRPr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GB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30C74DB2-2E75-F74A-A313-43CC00266E0B}" type="datetimeFigureOut">
              <a:rPr/>
              <a:t/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4A919197-AF07-F94F-9C13-1EB0E31DDEE7}" type="slidenum">
              <a:rPr/>
              <a:t/>
            </a:fld>
            <a:endParaRPr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1"/>
          <a:stretch/>
        </p:blipFill>
        <p:spPr bwMode="auto">
          <a:xfrm>
            <a:off x="10044488" y="269240"/>
            <a:ext cx="1757622" cy="10109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Regional </a:t>
            </a:r>
            <a:r>
              <a:rPr/>
              <a:t>Committee &lt;</a:t>
            </a:r>
            <a:r>
              <a:rPr/>
              <a:t>name&gt; 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&lt;Chair&gt;</a:t>
            </a:r>
            <a:endParaRPr/>
          </a:p>
          <a:p>
            <a:pPr>
              <a:defRPr/>
            </a:pPr>
            <a:r>
              <a:rPr/>
              <a:t>&lt;Website of the Regional Committee&gt;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Current State of the Region &lt;region&gt;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H</a:t>
            </a:r>
            <a:r>
              <a:rPr/>
              <a:t>ow many teams are active?</a:t>
            </a:r>
            <a:endParaRPr/>
          </a:p>
          <a:p>
            <a:pPr>
              <a:defRPr/>
            </a:pPr>
            <a:r>
              <a:rPr lang="en-GB"/>
              <a:t>W</a:t>
            </a:r>
            <a:r>
              <a:rPr/>
              <a:t>hat are the leagues that participate in the region?</a:t>
            </a:r>
            <a:endParaRPr/>
          </a:p>
          <a:p>
            <a:pPr>
              <a:defRPr/>
            </a:pPr>
            <a:r>
              <a:rPr lang="en-GB"/>
              <a:t>Which regional t</a:t>
            </a:r>
            <a:r>
              <a:rPr/>
              <a:t>ournaments in Junior and Major took place?</a:t>
            </a:r>
            <a:endParaRPr/>
          </a:p>
          <a:p>
            <a:pPr>
              <a:defRPr/>
            </a:pPr>
            <a:r>
              <a:rPr/>
              <a:t>How many teams participated in other regional RoboCup events? Which leagues did they participate in</a:t>
            </a:r>
            <a:endParaRPr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/>
              <a:t>Organization of the Committee</a:t>
            </a:r>
            <a:endParaRPr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/>
              <a:t>Name the committee members and their responsibilities/leagues</a:t>
            </a:r>
            <a:endParaRPr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Outlook on Region Development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P</a:t>
            </a:r>
            <a:r>
              <a:rPr/>
              <a:t>lease give some information how the region is being developed in the future/next year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Miscellaneous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What else of importance has happened?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onlyoffice/7.4.0.163</Application>
  <DocSecurity>0</DocSecurity>
  <PresentationFormat>Widescreen</PresentationFormat>
  <Paragraphs>0</Paragraphs>
  <Slides>5</Slides>
  <Notes>5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 1</vt:lpstr>
      <vt:lpstr>Slide 1</vt:lpstr>
      <vt:lpstr>Slide 2</vt:lpstr>
      <vt:lpstr>Slide 3</vt:lpstr>
      <vt:lpstr>Slide 4</vt:lpstr>
      <vt:lpstr>Slide 5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Alexander Ferrein</dc:creator>
  <cp:keywords/>
  <dc:description/>
  <dc:identifier/>
  <dc:language/>
  <cp:lastModifiedBy>Alexander Ferrein</cp:lastModifiedBy>
  <cp:revision>8</cp:revision>
  <dcterms:created xsi:type="dcterms:W3CDTF">2024-06-26T10:48:38Z</dcterms:created>
  <dcterms:modified xsi:type="dcterms:W3CDTF">2024-07-02T10:35:26Z</dcterms:modified>
  <cp:category/>
  <cp:contentStatus/>
  <cp:version/>
</cp:coreProperties>
</file>